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44" r:id="rId2"/>
    <p:sldId id="278" r:id="rId3"/>
    <p:sldId id="345" r:id="rId4"/>
    <p:sldId id="333" r:id="rId5"/>
    <p:sldId id="346" r:id="rId6"/>
    <p:sldId id="334" r:id="rId7"/>
    <p:sldId id="335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000"/>
    <a:srgbClr val="343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51"/>
    <p:restoredTop sz="86943"/>
  </p:normalViewPr>
  <p:slideViewPr>
    <p:cSldViewPr snapToGrid="0" snapToObjects="1">
      <p:cViewPr varScale="1">
        <p:scale>
          <a:sx n="93" d="100"/>
          <a:sy n="93" d="100"/>
        </p:scale>
        <p:origin x="111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2" d="100"/>
          <a:sy n="172" d="100"/>
        </p:scale>
        <p:origin x="655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905133-E9A7-AA4E-AF75-D6D02CE92C58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6BF70-C819-C443-A3E7-17CB00B92FD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1751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chemeClr val="dk1"/>
              </a:buClr>
              <a:buSzPct val="110000"/>
              <a:buFont typeface="Arial"/>
              <a:buNone/>
            </a:pPr>
            <a:endParaRPr lang="en" altLang="zh-CN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8F40A-F592-42B7-AA4B-3EC0C4B8BE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777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903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7900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40005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2264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2557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01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494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447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6986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079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7706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3123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6629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538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6BF70-C819-C443-A3E7-17CB00B92FD2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373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2C2034-A6C8-3B46-B6CF-E9E1BD6D6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444041-2584-4A4D-A9D2-84025BEB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5CDEE6-777C-A647-9BBE-FE5A5C7D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A768E8-4169-374A-9459-7E4C4864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F7EE0C-CDDB-E94B-874F-2377D91B2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FDC5D26-240F-D34A-9B78-ECF4BFDF3D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889" y="160275"/>
            <a:ext cx="726250" cy="53824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1F3F9B6-9654-1547-9908-1DD8E15C1A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006" y="185527"/>
            <a:ext cx="867105" cy="4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824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3EB3D1-C9D8-9B40-8E7A-E92A94D9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12495B-B2FA-EC4F-B7C3-29828732A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7E734A-D93C-0B47-8E51-4EEB14AB3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D45687-9319-414F-BD47-DDF5AB75C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503938-5F18-E846-AAEC-805394D5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7849347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49C4DF3-13F4-0246-AE06-6D7782DB1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7CEBA13-26A5-AD47-A137-59EC7C6B7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85433D-7043-F242-9BF8-0BD7CA87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D3AB12-3D9D-C641-81E5-BA9516A69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2D70EF-2EEF-8046-AD17-0D04824D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5082615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D19886-A38D-A946-BEAA-34357DF41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5E13F-8F33-5748-9D15-9C4E37553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E324E5-3C00-1D45-99A9-A902FDC2C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C9684D-467F-4640-81BD-39CE66378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944D47-4545-9E42-BE0D-455961962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F6BA8B2-B73B-BE47-B78B-E5EAE7995CE2}"/>
              </a:ext>
            </a:extLst>
          </p:cNvPr>
          <p:cNvSpPr/>
          <p:nvPr userDrawn="1"/>
        </p:nvSpPr>
        <p:spPr>
          <a:xfrm>
            <a:off x="333487" y="247427"/>
            <a:ext cx="107577" cy="37651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1371862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9DFAE-9FDB-0840-BC72-8FB9838B8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59660B-E0C8-3B48-9AE7-C5CE75344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996724-AD20-7146-90DF-4EC7184CF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E5C17B-2C02-6A48-8D72-1250E391E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7038B5-AC27-1D45-931E-46B02F228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41384825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AFB45-1292-BA47-BDA5-5AA04D39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9B5F0-3332-254C-8C45-59A51AE00B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3AB090-C804-3346-BDA9-2EA5B81EE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625404-45F7-0240-A47E-D97A0F5D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A9BCDC3-2F0F-4240-A288-164478ED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321A86-1E7A-0344-B476-55301ACDF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899617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4D7CA5-3AF8-CE48-9E87-A11725943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E058A6-589F-5A40-BD11-4DAB27191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1992B6-E4F2-D140-AD79-31E93BAB9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5BF0C-B4D6-1848-A940-06BD215F54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B00AE2-3217-394F-A74F-828EF4532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0842842-5ECB-8344-AE38-7E387CD4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21102B-9F5D-4241-8F20-835E3CD55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CF12FD-0C5D-034E-A5A5-44380ACBE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014380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950A3B-22BE-C345-AC75-5EFE76AB6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CC855F9-4B21-B747-8130-D95AEFFE7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65D271-66E5-9C41-B879-79E559778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81ACC2-F882-384F-AF11-F30BBD368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535543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3AD32B-9F71-754C-8DC3-38BC5B136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6FCC3C-66BB-1C49-9BE6-04A41AFC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F77396-8D9A-D341-8DB2-0FE2A941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725885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B864CD-0E2F-1749-8758-83571CD93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8BF4B9-177E-1549-B00F-FD764E81D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FBC97CC-58A0-BE4E-9D52-CF4496D2A9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36BB92-B8DC-3D4C-A100-4B826F6D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0CC1DA-CD4C-594D-99BB-07E9881D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C0601-FE7C-6543-92C0-6C7A5EAFF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325248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E653AC-317A-6146-90E3-D1D96E60F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26C3F19-0D0B-7642-A911-1CBBC809C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7A5BF0-0B74-9047-A650-6F901BC14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7EFC23-35B4-F842-AC73-EB434EE4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4887EF-2715-7D4F-A26A-31FF1499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7E5C6E-466D-5546-A2B7-959D0528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3375578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9D44EB3-572F-9C4F-8ACF-621851EAF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D6797D-A535-204F-8D53-144AA4499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32E038-03AD-D24D-9950-F9F6075213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9989E-69D8-9D47-8F73-69E5D05BB316}" type="datetimeFigureOut">
              <a:rPr kumimoji="1" lang="zh-CN" altLang="en-US" smtClean="0"/>
              <a:t>2022/6/15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297204-D217-EB4D-8B4D-D7A365FB9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BBD81C-8F56-BE4A-903D-9252930E4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CC6D8-7E04-7A40-8215-956CB03DE4B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078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682" y="859623"/>
            <a:ext cx="11146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BSRT: Improving Burst Super-Resolution with </a:t>
            </a:r>
            <a:r>
              <a:rPr lang="en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lang="en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Transformer and Flow-Guided Deformable Alignment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Times New Roman [Mono]" panose="02020603050405020304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06545" y="2289049"/>
            <a:ext cx="93789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Ziwei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Luo,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Youwei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Shen Cheng, Lei Yu, Qi Wu,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Zhihong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Wen,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Haoqiang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Fan, Jian Sun,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Shuaicheng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Liu*</a:t>
            </a:r>
          </a:p>
          <a:p>
            <a:pPr algn="ctr"/>
            <a:endParaRPr lang="en" altLang="zh-CN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Megvii</a:t>
            </a:r>
            <a:r>
              <a:rPr lang="e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Technology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Electronic Science and Technology of China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BDF86F7-AA66-C847-B619-0AFBF7C27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992" y="4954512"/>
            <a:ext cx="2337449" cy="78020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24E2B6BB-3EE4-ED40-AF73-9BD92C856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11780" r="19764" b="11841"/>
          <a:stretch/>
        </p:blipFill>
        <p:spPr bwMode="auto">
          <a:xfrm>
            <a:off x="6768616" y="4826471"/>
            <a:ext cx="1122025" cy="111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15536" y="4045983"/>
            <a:ext cx="4160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 [Mono]" panose="02020603050405020304" charset="0"/>
                <a:ea typeface="Times New Roman [Mono]" panose="02020603050405020304" charset="0"/>
                <a:cs typeface="Times New Roman [Mono]" panose="02020603050405020304" charset="0"/>
              </a:rPr>
              <a:t>https://</a:t>
            </a:r>
            <a:r>
              <a:rPr lang="en-US" i="1" dirty="0" err="1">
                <a:latin typeface="Times New Roman [Mono]" panose="02020603050405020304" charset="0"/>
                <a:ea typeface="Times New Roman [Mono]" panose="02020603050405020304" charset="0"/>
                <a:cs typeface="Times New Roman [Mono]" panose="02020603050405020304" charset="0"/>
              </a:rPr>
              <a:t>github.com</a:t>
            </a:r>
            <a:r>
              <a:rPr lang="en-US" i="1" dirty="0">
                <a:latin typeface="Times New Roman [Mono]" panose="02020603050405020304" charset="0"/>
                <a:ea typeface="Times New Roman [Mono]" panose="02020603050405020304" charset="0"/>
                <a:cs typeface="Times New Roman [Mono]" panose="02020603050405020304" charset="0"/>
              </a:rPr>
              <a:t>/</a:t>
            </a:r>
            <a:r>
              <a:rPr lang="en-US" i="1" dirty="0" err="1">
                <a:latin typeface="Times New Roman [Mono]" panose="02020603050405020304" charset="0"/>
                <a:ea typeface="Times New Roman [Mono]" panose="02020603050405020304" charset="0"/>
                <a:cs typeface="Times New Roman [Mono]" panose="02020603050405020304" charset="0"/>
              </a:rPr>
              <a:t>Algolzw</a:t>
            </a:r>
            <a:r>
              <a:rPr lang="en-US" i="1" dirty="0">
                <a:latin typeface="Times New Roman [Mono]" panose="02020603050405020304" charset="0"/>
                <a:ea typeface="Times New Roman [Mono]" panose="02020603050405020304" charset="0"/>
                <a:cs typeface="Times New Roman [Mono]" panose="02020603050405020304" charset="0"/>
              </a:rPr>
              <a:t>/BSRT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87828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1997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6DDDFAC6-BC06-2540-9EE3-42DB37BE2837}"/>
              </a:ext>
            </a:extLst>
          </p:cNvPr>
          <p:cNvSpPr txBox="1"/>
          <p:nvPr/>
        </p:nvSpPr>
        <p:spPr>
          <a:xfrm>
            <a:off x="4083017" y="2268589"/>
            <a:ext cx="3702963" cy="17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50000"/>
              </a:lnSpc>
              <a:buFont typeface="Arial" charset="0"/>
              <a:buChar char="•"/>
            </a:pPr>
            <a:r>
              <a:rPr kumimoji="1" lang="en-US" altLang="zh-C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Synthetic dataset</a:t>
            </a:r>
            <a:r>
              <a:rPr kumimoji="1" lang="en" altLang="zh-C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250000"/>
              </a:lnSpc>
              <a:buFont typeface="Arial" charset="0"/>
              <a:buChar char="•"/>
            </a:pPr>
            <a:r>
              <a:rPr kumimoji="1" lang="en-US" altLang="zh-C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Real-world dataset.</a:t>
            </a:r>
          </a:p>
        </p:txBody>
      </p:sp>
    </p:spTree>
    <p:extLst>
      <p:ext uri="{BB962C8B-B14F-4D97-AF65-F5344CB8AC3E}">
        <p14:creationId xmlns:p14="http://schemas.microsoft.com/office/powerpoint/2010/main" val="367117800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298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Quantitative results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95D91F9-A880-5248-B339-677A155BE108}"/>
              </a:ext>
            </a:extLst>
          </p:cNvPr>
          <p:cNvGrpSpPr/>
          <p:nvPr/>
        </p:nvGrpSpPr>
        <p:grpSpPr>
          <a:xfrm>
            <a:off x="1296394" y="1221725"/>
            <a:ext cx="2429397" cy="398892"/>
            <a:chOff x="4972467" y="1997651"/>
            <a:chExt cx="2429397" cy="398892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D28A40E-52CB-4F4A-B97F-0C98559082E4}"/>
                </a:ext>
              </a:extLst>
            </p:cNvPr>
            <p:cNvSpPr/>
            <p:nvPr/>
          </p:nvSpPr>
          <p:spPr>
            <a:xfrm>
              <a:off x="4972467" y="2100318"/>
              <a:ext cx="200234" cy="193559"/>
            </a:xfrm>
            <a:prstGeom prst="rect">
              <a:avLst/>
            </a:prstGeom>
            <a:solidFill>
              <a:srgbClr val="F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8C495A0-BB0B-384E-9F0D-9E65ECA538E9}"/>
                </a:ext>
              </a:extLst>
            </p:cNvPr>
            <p:cNvSpPr/>
            <p:nvPr/>
          </p:nvSpPr>
          <p:spPr>
            <a:xfrm>
              <a:off x="6203708" y="2100318"/>
              <a:ext cx="200234" cy="193559"/>
            </a:xfrm>
            <a:prstGeom prst="rect">
              <a:avLst/>
            </a:prstGeom>
            <a:solidFill>
              <a:srgbClr val="343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4C36594-87D9-7444-88B7-EEA0F49F579D}"/>
                </a:ext>
              </a:extLst>
            </p:cNvPr>
            <p:cNvSpPr txBox="1"/>
            <p:nvPr/>
          </p:nvSpPr>
          <p:spPr>
            <a:xfrm>
              <a:off x="5229714" y="2012431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E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Best</a:t>
              </a:r>
              <a:endParaRPr kumimoji="1" lang="zh-CN" altLang="en-US" dirty="0">
                <a:solidFill>
                  <a:srgbClr val="FE0000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35E4052-C899-E146-A186-D842C8CE72A7}"/>
                    </a:ext>
                  </a:extLst>
                </p:cNvPr>
                <p:cNvSpPr txBox="1"/>
                <p:nvPr/>
              </p:nvSpPr>
              <p:spPr>
                <a:xfrm>
                  <a:off x="6436600" y="1997651"/>
                  <a:ext cx="965264" cy="3988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i="1" smtClean="0">
                              <a:solidFill>
                                <a:srgbClr val="3431FF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solidFill>
                                <a:srgbClr val="3431FF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2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solidFill>
                                <a:srgbClr val="3431FF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nd</m:t>
                          </m:r>
                        </m:sup>
                      </m:sSup>
                    </m:oMath>
                  </a14:m>
                  <a:r>
                    <a:rPr kumimoji="1" lang="en-US" altLang="zh-CN" dirty="0">
                      <a:solidFill>
                        <a:srgbClr val="3431FF"/>
                      </a:solidFill>
                      <a:latin typeface="Times New Roman" charset="0"/>
                      <a:ea typeface="Times New Roman" charset="0"/>
                      <a:cs typeface="Times New Roman" charset="0"/>
                    </a:rPr>
                    <a:t>-best</a:t>
                  </a:r>
                  <a:endParaRPr kumimoji="1" lang="zh-CN" altLang="en-US" dirty="0">
                    <a:solidFill>
                      <a:srgbClr val="3431FF"/>
                    </a:solidFill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635E4052-C899-E146-A186-D842C8CE7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6600" y="1997651"/>
                  <a:ext cx="965264" cy="398892"/>
                </a:xfrm>
                <a:prstGeom prst="rect">
                  <a:avLst/>
                </a:prstGeom>
                <a:blipFill>
                  <a:blip r:embed="rId5"/>
                  <a:stretch>
                    <a:fillRect t="-3125" r="-6494" b="-1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7354C285-5885-FE46-B6EA-6E4B33974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814" y="1790503"/>
            <a:ext cx="9460477" cy="300790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919224D-8A8B-9943-8763-8B0B14A65067}"/>
              </a:ext>
            </a:extLst>
          </p:cNvPr>
          <p:cNvSpPr/>
          <p:nvPr/>
        </p:nvSpPr>
        <p:spPr>
          <a:xfrm>
            <a:off x="1179813" y="5058333"/>
            <a:ext cx="9774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The proposed BSRT achieves the best performance on both synthetic and real-world datasets.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519629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2367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919224D-8A8B-9943-8763-8B0B14A65067}"/>
              </a:ext>
            </a:extLst>
          </p:cNvPr>
          <p:cNvSpPr/>
          <p:nvPr/>
        </p:nvSpPr>
        <p:spPr>
          <a:xfrm>
            <a:off x="2494048" y="4047636"/>
            <a:ext cx="75793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n"/>
            </a:pPr>
            <a:r>
              <a:rPr kumimoji="1" lang="en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Ablation studies of the main components on synthetic dataset. </a:t>
            </a:r>
          </a:p>
          <a:p>
            <a:pPr marL="742950" lvl="1" indent="-285750">
              <a:buFont typeface="Wingdings" pitchFamily="2" charset="2"/>
              <a:buChar char="p"/>
            </a:pPr>
            <a:r>
              <a:rPr kumimoji="1" lang="en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(a): Using the proposed RAW burst pipeline; </a:t>
            </a:r>
          </a:p>
          <a:p>
            <a:pPr marL="742950" lvl="1" indent="-285750">
              <a:buFont typeface="Wingdings" pitchFamily="2" charset="2"/>
              <a:buChar char="p"/>
            </a:pPr>
            <a:r>
              <a:rPr kumimoji="1" lang="en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(b): Network structure in feature extraction.</a:t>
            </a:r>
          </a:p>
          <a:p>
            <a:pPr marL="742950" lvl="1" indent="-285750">
              <a:buFont typeface="Wingdings" pitchFamily="2" charset="2"/>
              <a:buChar char="p"/>
            </a:pPr>
            <a:r>
              <a:rPr kumimoji="1" lang="en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(c): Using Pyramid FG-DCN in alignment; </a:t>
            </a:r>
          </a:p>
          <a:p>
            <a:pPr marL="742950" lvl="1" indent="-285750">
              <a:buFont typeface="Wingdings" pitchFamily="2" charset="2"/>
              <a:buChar char="p"/>
            </a:pPr>
            <a:r>
              <a:rPr kumimoji="1" lang="en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(d): Network structure in HR image reconstruction.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FE4BA4-905C-2C43-A6FD-981EB6837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374" y="1690890"/>
            <a:ext cx="5594559" cy="20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3350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5191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results on Synthetic dataset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CFDFC15-BB78-8745-958F-79887D5D0B19}"/>
              </a:ext>
            </a:extLst>
          </p:cNvPr>
          <p:cNvGrpSpPr/>
          <p:nvPr/>
        </p:nvGrpSpPr>
        <p:grpSpPr>
          <a:xfrm>
            <a:off x="1337440" y="1353403"/>
            <a:ext cx="9517119" cy="4545951"/>
            <a:chOff x="24212394" y="10173794"/>
            <a:chExt cx="10922534" cy="5217262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2C2569D-4B37-5E4C-BAB6-D06B06BBA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12394" y="10173794"/>
              <a:ext cx="10922534" cy="4746924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275F772-4888-3649-8809-C1F30C45BEA0}"/>
                </a:ext>
              </a:extLst>
            </p:cNvPr>
            <p:cNvSpPr txBox="1"/>
            <p:nvPr/>
          </p:nvSpPr>
          <p:spPr>
            <a:xfrm>
              <a:off x="24344996" y="14905996"/>
              <a:ext cx="1334404" cy="48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LR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1AD1950-1ED2-DE45-BCC0-C7742E3E7AEE}"/>
                </a:ext>
              </a:extLst>
            </p:cNvPr>
            <p:cNvSpPr txBox="1"/>
            <p:nvPr/>
          </p:nvSpPr>
          <p:spPr>
            <a:xfrm>
              <a:off x="25877671" y="14905996"/>
              <a:ext cx="1334404" cy="48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Bicubic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E14C398-CB4C-5140-8228-311B3AB17176}"/>
                </a:ext>
              </a:extLst>
            </p:cNvPr>
            <p:cNvSpPr txBox="1"/>
            <p:nvPr/>
          </p:nvSpPr>
          <p:spPr>
            <a:xfrm>
              <a:off x="27333738" y="14905996"/>
              <a:ext cx="1334404" cy="48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DBSR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E50CD3B-7200-1342-A24D-8E8B013E5626}"/>
                </a:ext>
              </a:extLst>
            </p:cNvPr>
            <p:cNvSpPr txBox="1"/>
            <p:nvPr/>
          </p:nvSpPr>
          <p:spPr>
            <a:xfrm>
              <a:off x="29050142" y="14905996"/>
              <a:ext cx="1334404" cy="48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EBSR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52DD09C-DE32-D24B-B622-1BFA6B55560A}"/>
                </a:ext>
              </a:extLst>
            </p:cNvPr>
            <p:cNvSpPr txBox="1"/>
            <p:nvPr/>
          </p:nvSpPr>
          <p:spPr>
            <a:xfrm>
              <a:off x="30582819" y="14905996"/>
              <a:ext cx="1334404" cy="48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MFIR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219A3-AC0A-F44F-B9B8-9AEF751FE072}"/>
                </a:ext>
              </a:extLst>
            </p:cNvPr>
            <p:cNvSpPr txBox="1"/>
            <p:nvPr/>
          </p:nvSpPr>
          <p:spPr>
            <a:xfrm>
              <a:off x="32131566" y="14905996"/>
              <a:ext cx="1334404" cy="48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Ours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8311B88-44C3-4344-B818-773F6E69E66F}"/>
                </a:ext>
              </a:extLst>
            </p:cNvPr>
            <p:cNvSpPr txBox="1"/>
            <p:nvPr/>
          </p:nvSpPr>
          <p:spPr>
            <a:xfrm>
              <a:off x="33702454" y="14905996"/>
              <a:ext cx="1334404" cy="485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GT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94871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5361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results on Real-world dataset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0934AFF-7877-2B42-914A-97683D3A5590}"/>
              </a:ext>
            </a:extLst>
          </p:cNvPr>
          <p:cNvGrpSpPr/>
          <p:nvPr/>
        </p:nvGrpSpPr>
        <p:grpSpPr>
          <a:xfrm>
            <a:off x="1252081" y="1306266"/>
            <a:ext cx="9650383" cy="4622683"/>
            <a:chOff x="24247050" y="15748919"/>
            <a:chExt cx="10853222" cy="519886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0B1896B-5D8A-AF4E-892C-D0D44B024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47050" y="15748919"/>
              <a:ext cx="10853222" cy="4772664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C51B498-A4AB-674D-9F0E-66634B11AD3B}"/>
                </a:ext>
              </a:extLst>
            </p:cNvPr>
            <p:cNvSpPr txBox="1"/>
            <p:nvPr/>
          </p:nvSpPr>
          <p:spPr>
            <a:xfrm>
              <a:off x="24317514" y="20497800"/>
              <a:ext cx="1334404" cy="44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LR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E288554-B3FA-B443-981B-BA73F8462B81}"/>
                </a:ext>
              </a:extLst>
            </p:cNvPr>
            <p:cNvSpPr txBox="1"/>
            <p:nvPr/>
          </p:nvSpPr>
          <p:spPr>
            <a:xfrm>
              <a:off x="25850189" y="20497800"/>
              <a:ext cx="1334404" cy="44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Bicubic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18F58CED-C501-894F-BEEF-519EE2826D07}"/>
                </a:ext>
              </a:extLst>
            </p:cNvPr>
            <p:cNvSpPr txBox="1"/>
            <p:nvPr/>
          </p:nvSpPr>
          <p:spPr>
            <a:xfrm>
              <a:off x="27306256" y="20497800"/>
              <a:ext cx="1334404" cy="44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DBSR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DC020527-02A4-0743-A5F0-92C9C9633103}"/>
                </a:ext>
              </a:extLst>
            </p:cNvPr>
            <p:cNvSpPr txBox="1"/>
            <p:nvPr/>
          </p:nvSpPr>
          <p:spPr>
            <a:xfrm>
              <a:off x="29022661" y="20497800"/>
              <a:ext cx="1334404" cy="44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EBSR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2E4800F-4EFF-5549-A8DA-3925AD144EDC}"/>
                </a:ext>
              </a:extLst>
            </p:cNvPr>
            <p:cNvSpPr txBox="1"/>
            <p:nvPr/>
          </p:nvSpPr>
          <p:spPr>
            <a:xfrm>
              <a:off x="30555336" y="20497800"/>
              <a:ext cx="1334404" cy="44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MFIR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D7D5D24-A420-1440-8B13-444A8B54D901}"/>
                </a:ext>
              </a:extLst>
            </p:cNvPr>
            <p:cNvSpPr txBox="1"/>
            <p:nvPr/>
          </p:nvSpPr>
          <p:spPr>
            <a:xfrm>
              <a:off x="32104084" y="20497800"/>
              <a:ext cx="1334404" cy="44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Ours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9F56FE4-C95B-B04A-B70F-48332095CBAA}"/>
                </a:ext>
              </a:extLst>
            </p:cNvPr>
            <p:cNvSpPr txBox="1"/>
            <p:nvPr/>
          </p:nvSpPr>
          <p:spPr>
            <a:xfrm>
              <a:off x="33674972" y="20497800"/>
              <a:ext cx="1334404" cy="44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" pitchFamily="2" charset="0"/>
                  <a:ea typeface="Times New Roman" charset="0"/>
                  <a:cs typeface="Arial" panose="020B0604020202020204" pitchFamily="34" charset="0"/>
                </a:rPr>
                <a:t>GT</a:t>
              </a:r>
              <a:endPara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7216698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8987E99-43BA-8949-A605-5959765E32AA}"/>
              </a:ext>
            </a:extLst>
          </p:cNvPr>
          <p:cNvSpPr txBox="1"/>
          <p:nvPr/>
        </p:nvSpPr>
        <p:spPr>
          <a:xfrm>
            <a:off x="1088844" y="1486204"/>
            <a:ext cx="1002833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We propose an </a:t>
            </a:r>
            <a:r>
              <a:rPr lang="en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efficient pipeline </a:t>
            </a:r>
            <a:r>
              <a:rPr lang="e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for RAW burst super-resolution task.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We propose a </a:t>
            </a:r>
            <a:r>
              <a:rPr kumimoji="1"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pyramid Flow-Guided DCN</a:t>
            </a:r>
            <a:r>
              <a:rPr kumimoji="1"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module which uses pyramid flows to guide the DCN to align features with multi-scale information.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1" lang="e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We introduce the </a:t>
            </a:r>
            <a:r>
              <a:rPr kumimoji="1" lang="en" altLang="zh-C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Swin</a:t>
            </a:r>
            <a:r>
              <a:rPr kumimoji="1" lang="en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Transformer </a:t>
            </a:r>
            <a:r>
              <a:rPr kumimoji="1" lang="en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 the feature extraction and reconstruction, which can further improve the performance</a:t>
            </a: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proposed BSRT achieves an 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art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performance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 burst super-resolution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60246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63">
            <a:extLst>
              <a:ext uri="{FF2B5EF4-FFF2-40B4-BE49-F238E27FC236}">
                <a16:creationId xmlns:a16="http://schemas.microsoft.com/office/drawing/2014/main" id="{F53BD7EE-2AEF-6A44-A2D0-C4127B0E9D74}"/>
              </a:ext>
            </a:extLst>
          </p:cNvPr>
          <p:cNvSpPr txBox="1">
            <a:spLocks/>
          </p:cNvSpPr>
          <p:nvPr/>
        </p:nvSpPr>
        <p:spPr>
          <a:xfrm>
            <a:off x="1885706" y="2562122"/>
            <a:ext cx="8520600" cy="1278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sz="9600">
                <a:latin typeface="Edwardian Script ITC" panose="030303020407070D0804" pitchFamily="66" charset="0"/>
                <a:ea typeface="Pinyon Script"/>
                <a:cs typeface="Pinyon Script"/>
                <a:sym typeface="Pinyon Script"/>
              </a:rPr>
              <a:t>Thank you!</a:t>
            </a:r>
            <a:endParaRPr lang="en" sz="9600" dirty="0">
              <a:latin typeface="Edwardian Script ITC" panose="030303020407070D0804" pitchFamily="66" charset="0"/>
              <a:ea typeface="Pinyon Script"/>
              <a:cs typeface="Pinyon Script"/>
              <a:sym typeface="Pinyon Script"/>
            </a:endParaRPr>
          </a:p>
        </p:txBody>
      </p:sp>
    </p:spTree>
    <p:extLst>
      <p:ext uri="{BB962C8B-B14F-4D97-AF65-F5344CB8AC3E}">
        <p14:creationId xmlns:p14="http://schemas.microsoft.com/office/powerpoint/2010/main" val="293323734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5606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in Burst Super-Resolution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CF122239-BA7D-6A44-A3C6-C2720CD48CA3}"/>
              </a:ext>
            </a:extLst>
          </p:cNvPr>
          <p:cNvGrpSpPr/>
          <p:nvPr/>
        </p:nvGrpSpPr>
        <p:grpSpPr>
          <a:xfrm>
            <a:off x="1893346" y="3852427"/>
            <a:ext cx="4064385" cy="2343883"/>
            <a:chOff x="1893346" y="3778446"/>
            <a:chExt cx="4064385" cy="2343883"/>
          </a:xfrm>
        </p:grpSpPr>
        <p:cxnSp>
          <p:nvCxnSpPr>
            <p:cNvPr id="19" name="直线箭头连接符 18">
              <a:extLst>
                <a:ext uri="{FF2B5EF4-FFF2-40B4-BE49-F238E27FC236}">
                  <a16:creationId xmlns:a16="http://schemas.microsoft.com/office/drawing/2014/main" id="{116BC60A-2569-EB4C-A4E0-3441158E439E}"/>
                </a:ext>
              </a:extLst>
            </p:cNvPr>
            <p:cNvCxnSpPr>
              <a:cxnSpLocks/>
            </p:cNvCxnSpPr>
            <p:nvPr/>
          </p:nvCxnSpPr>
          <p:spPr>
            <a:xfrm>
              <a:off x="3151991" y="3778446"/>
              <a:ext cx="0" cy="52712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77012B54-EB09-F844-AA04-AD2FC3BC5E55}"/>
                </a:ext>
              </a:extLst>
            </p:cNvPr>
            <p:cNvGrpSpPr/>
            <p:nvPr/>
          </p:nvGrpSpPr>
          <p:grpSpPr>
            <a:xfrm>
              <a:off x="1893346" y="4447459"/>
              <a:ext cx="2743201" cy="1674870"/>
              <a:chOff x="1893346" y="4822749"/>
              <a:chExt cx="2743201" cy="1674870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049702C-D034-5A4B-8041-1249BBF47CBE}"/>
                  </a:ext>
                </a:extLst>
              </p:cNvPr>
              <p:cNvSpPr txBox="1"/>
              <p:nvPr/>
            </p:nvSpPr>
            <p:spPr>
              <a:xfrm>
                <a:off x="1990771" y="4822749"/>
                <a:ext cx="2645776" cy="1555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kumimoji="1" lang="en-US" altLang="zh-CN" sz="22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Noisy</a:t>
                </a: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kumimoji="1" lang="en-US" altLang="zh-CN" sz="22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Misaligned </a:t>
                </a:r>
              </a:p>
              <a:p>
                <a:pPr marL="457200" indent="-457200">
                  <a:lnSpc>
                    <a:spcPct val="150000"/>
                  </a:lnSpc>
                  <a:buFont typeface="Arial" charset="0"/>
                  <a:buChar char="•"/>
                </a:pPr>
                <a:r>
                  <a:rPr kumimoji="1" lang="en-US" altLang="zh-CN" sz="22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RAW</a:t>
                </a:r>
                <a:r>
                  <a:rPr kumimoji="1" lang="zh-CN" altLang="en-US" sz="22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2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frames</a:t>
                </a:r>
              </a:p>
            </p:txBody>
          </p:sp>
          <p:sp>
            <p:nvSpPr>
              <p:cNvPr id="25" name="圆角矩形 24">
                <a:extLst>
                  <a:ext uri="{FF2B5EF4-FFF2-40B4-BE49-F238E27FC236}">
                    <a16:creationId xmlns:a16="http://schemas.microsoft.com/office/drawing/2014/main" id="{DDF693C4-B367-A240-8E74-020A501093F7}"/>
                  </a:ext>
                </a:extLst>
              </p:cNvPr>
              <p:cNvSpPr/>
              <p:nvPr/>
            </p:nvSpPr>
            <p:spPr>
              <a:xfrm>
                <a:off x="1893346" y="4840941"/>
                <a:ext cx="2474259" cy="1656678"/>
              </a:xfrm>
              <a:prstGeom prst="round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DB2C7BA-1B6E-674E-959E-FE62A460B011}"/>
                </a:ext>
              </a:extLst>
            </p:cNvPr>
            <p:cNvSpPr txBox="1"/>
            <p:nvPr/>
          </p:nvSpPr>
          <p:spPr>
            <a:xfrm>
              <a:off x="4465030" y="4955290"/>
              <a:ext cx="1492701" cy="539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sz="2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Challenges</a:t>
              </a:r>
            </a:p>
          </p:txBody>
        </p:sp>
      </p:grpSp>
      <p:sp>
        <p:nvSpPr>
          <p:cNvPr id="16" name="右箭头 15">
            <a:extLst>
              <a:ext uri="{FF2B5EF4-FFF2-40B4-BE49-F238E27FC236}">
                <a16:creationId xmlns:a16="http://schemas.microsoft.com/office/drawing/2014/main" id="{8DAFD765-7999-054A-8E4E-3586F01761A0}"/>
              </a:ext>
            </a:extLst>
          </p:cNvPr>
          <p:cNvSpPr/>
          <p:nvPr/>
        </p:nvSpPr>
        <p:spPr>
          <a:xfrm>
            <a:off x="5075171" y="2344800"/>
            <a:ext cx="882560" cy="437156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3F3733C1-1470-7B49-AF4E-4C61243E1B55}"/>
              </a:ext>
            </a:extLst>
          </p:cNvPr>
          <p:cNvGrpSpPr/>
          <p:nvPr/>
        </p:nvGrpSpPr>
        <p:grpSpPr>
          <a:xfrm>
            <a:off x="1719284" y="1697758"/>
            <a:ext cx="3019215" cy="2094032"/>
            <a:chOff x="1719284" y="1697758"/>
            <a:chExt cx="3019215" cy="209403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E10077A-4090-C943-9CFB-7354B61B6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5219" y="1697758"/>
              <a:ext cx="1747346" cy="1731242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825B560-6F60-8C4F-BB52-A52FB97B1760}"/>
                </a:ext>
              </a:extLst>
            </p:cNvPr>
            <p:cNvSpPr txBox="1"/>
            <p:nvPr/>
          </p:nvSpPr>
          <p:spPr>
            <a:xfrm>
              <a:off x="1719284" y="3293127"/>
              <a:ext cx="3019215" cy="49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sz="2000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Inputs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16C34316-49FF-8448-9017-049127A8CD83}"/>
              </a:ext>
            </a:extLst>
          </p:cNvPr>
          <p:cNvGrpSpPr/>
          <p:nvPr/>
        </p:nvGrpSpPr>
        <p:grpSpPr>
          <a:xfrm>
            <a:off x="6909048" y="1321668"/>
            <a:ext cx="3019215" cy="2868204"/>
            <a:chOff x="6909048" y="1321668"/>
            <a:chExt cx="3019215" cy="286820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7D992AC-EEE2-9648-8272-4B8607B35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6946" y="1321668"/>
              <a:ext cx="2483421" cy="2483421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2C37D20D-5EA4-8B46-93F3-41A324D68607}"/>
                </a:ext>
              </a:extLst>
            </p:cNvPr>
            <p:cNvSpPr txBox="1"/>
            <p:nvPr/>
          </p:nvSpPr>
          <p:spPr>
            <a:xfrm>
              <a:off x="6909048" y="3691209"/>
              <a:ext cx="3019215" cy="49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sz="2000" dirty="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HR image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9150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816114" y="1908357"/>
            <a:ext cx="281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Contributions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ECA993B-FCC7-524F-9AC5-A05F3C22B54A}"/>
              </a:ext>
            </a:extLst>
          </p:cNvPr>
          <p:cNvSpPr txBox="1"/>
          <p:nvPr/>
        </p:nvSpPr>
        <p:spPr>
          <a:xfrm>
            <a:off x="816114" y="2602716"/>
            <a:ext cx="10619157" cy="2020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en" altLang="zh-CN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Efficient pipeline for RAW bursts processing.</a:t>
            </a: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en" altLang="zh-CN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Pyramid flow-guided deformable convolution network (FG-DCN) for feature alignment.</a:t>
            </a:r>
            <a:r>
              <a:rPr kumimoji="1" lang="en-US" altLang="zh-CN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en" altLang="zh-CN" sz="22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kumimoji="1" lang="en" altLang="zh-CN" sz="2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Transformer based burst features extraction and reconstruction.</a:t>
            </a:r>
            <a:endParaRPr kumimoji="1" lang="en-US" altLang="zh-CN" sz="2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5636003-490F-CA49-AB33-B72F21D88D09}"/>
              </a:ext>
            </a:extLst>
          </p:cNvPr>
          <p:cNvSpPr txBox="1"/>
          <p:nvPr/>
        </p:nvSpPr>
        <p:spPr>
          <a:xfrm>
            <a:off x="545950" y="171277"/>
            <a:ext cx="10354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BSRT: Improving 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urst 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uper-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esolution with </a:t>
            </a:r>
            <a:r>
              <a:rPr kumimoji="1" lang="en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ransformer and Flow-Guided Deformable Alignment</a:t>
            </a:r>
          </a:p>
        </p:txBody>
      </p:sp>
    </p:spTree>
    <p:extLst>
      <p:ext uri="{BB962C8B-B14F-4D97-AF65-F5344CB8AC3E}">
        <p14:creationId xmlns:p14="http://schemas.microsoft.com/office/powerpoint/2010/main" val="107864014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F1C8B86-3190-B64C-836E-C8ED64678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126" y="1912663"/>
            <a:ext cx="6813748" cy="289996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4237049-EBC4-2341-98AE-F639A6248520}"/>
              </a:ext>
            </a:extLst>
          </p:cNvPr>
          <p:cNvSpPr txBox="1"/>
          <p:nvPr/>
        </p:nvSpPr>
        <p:spPr>
          <a:xfrm>
            <a:off x="2913658" y="5138246"/>
            <a:ext cx="63646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rPr>
              <a:t>Visual comparison on </a:t>
            </a:r>
            <a:r>
              <a:rPr kumimoji="1" lang="en-US" altLang="zh-CN"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rPr>
              <a:t>BurstSR</a:t>
            </a:r>
            <a:r>
              <a:rPr kumimoji="1"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rPr>
              <a:t> test dataset.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DE88C1-052E-A449-9AE1-7C63644F7849}"/>
              </a:ext>
            </a:extLst>
          </p:cNvPr>
          <p:cNvSpPr txBox="1"/>
          <p:nvPr/>
        </p:nvSpPr>
        <p:spPr>
          <a:xfrm>
            <a:off x="545950" y="171277"/>
            <a:ext cx="10354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BSRT: Improving 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urst 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uper-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esolution with </a:t>
            </a:r>
            <a:r>
              <a:rPr kumimoji="1" lang="en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ransformer and Flow-Guided Deformable Alignment</a:t>
            </a:r>
          </a:p>
        </p:txBody>
      </p:sp>
    </p:spTree>
    <p:extLst>
      <p:ext uri="{BB962C8B-B14F-4D97-AF65-F5344CB8AC3E}">
        <p14:creationId xmlns:p14="http://schemas.microsoft.com/office/powerpoint/2010/main" val="280271269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C4237049-EBC4-2341-98AE-F639A6248520}"/>
              </a:ext>
            </a:extLst>
          </p:cNvPr>
          <p:cNvSpPr txBox="1"/>
          <p:nvPr/>
        </p:nvSpPr>
        <p:spPr>
          <a:xfrm>
            <a:off x="1973900" y="5303806"/>
            <a:ext cx="82441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rPr>
              <a:t>Performance comparison on Synthetic dataset and Real-world dataset.</a:t>
            </a:r>
            <a:endParaRPr kumimoji="1" lang="en-US" altLang="zh-CN" sz="2200" dirty="0">
              <a:solidFill>
                <a:schemeClr val="tx1">
                  <a:lumMod val="95000"/>
                  <a:lumOff val="5000"/>
                </a:schemeClr>
              </a:solidFill>
              <a:latin typeface="Times" pitchFamily="2" charset="0"/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DE88C1-052E-A449-9AE1-7C63644F7849}"/>
              </a:ext>
            </a:extLst>
          </p:cNvPr>
          <p:cNvSpPr txBox="1"/>
          <p:nvPr/>
        </p:nvSpPr>
        <p:spPr>
          <a:xfrm>
            <a:off x="545950" y="171277"/>
            <a:ext cx="103543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BSRT: Improving 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urst 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uper-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esolution with </a:t>
            </a:r>
            <a:r>
              <a:rPr kumimoji="1" lang="en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ransformer and Flow-Guided Deformable Alignment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F771BC3-101F-8E41-9DDA-BD9FDC0A5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472" y="2240920"/>
            <a:ext cx="3492044" cy="2589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697AFFD-AE2E-F844-96BA-4C083A2DA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5935" y="2240920"/>
            <a:ext cx="3510529" cy="258960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5C147FB-5C87-B940-A85C-75B7DCE5AB24}"/>
              </a:ext>
            </a:extLst>
          </p:cNvPr>
          <p:cNvSpPr txBox="1"/>
          <p:nvPr/>
        </p:nvSpPr>
        <p:spPr>
          <a:xfrm>
            <a:off x="2415188" y="1844017"/>
            <a:ext cx="279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rPr>
              <a:t>Synthetic dataset</a:t>
            </a:r>
            <a:endParaRPr kumimoji="1"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Times" pitchFamily="2" charset="0"/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AAC112D-3E0B-1141-B76E-60E6668EF83B}"/>
              </a:ext>
            </a:extLst>
          </p:cNvPr>
          <p:cNvSpPr txBox="1"/>
          <p:nvPr/>
        </p:nvSpPr>
        <p:spPr>
          <a:xfrm>
            <a:off x="7115337" y="1844017"/>
            <a:ext cx="2794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" pitchFamily="2" charset="0"/>
                <a:ea typeface="Times New Roman" charset="0"/>
                <a:cs typeface="Arial" panose="020B0604020202020204" pitchFamily="34" charset="0"/>
              </a:rPr>
              <a:t>Real-world dataset</a:t>
            </a:r>
            <a:endParaRPr kumimoji="1"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Times" pitchFamily="2" charset="0"/>
              <a:ea typeface="Times New Roma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97332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2799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BSRT Framework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0DC9905-D41E-2644-BDD1-D2BBF0DBBDB9}"/>
              </a:ext>
            </a:extLst>
          </p:cNvPr>
          <p:cNvGrpSpPr/>
          <p:nvPr/>
        </p:nvGrpSpPr>
        <p:grpSpPr>
          <a:xfrm>
            <a:off x="1482863" y="2451158"/>
            <a:ext cx="1878625" cy="839719"/>
            <a:chOff x="2218844" y="2506394"/>
            <a:chExt cx="1576283" cy="704577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0E62F4A1-6CC7-0846-8046-0BED27B9B192}"/>
                </a:ext>
              </a:extLst>
            </p:cNvPr>
            <p:cNvGrpSpPr/>
            <p:nvPr/>
          </p:nvGrpSpPr>
          <p:grpSpPr>
            <a:xfrm>
              <a:off x="3349313" y="2555116"/>
              <a:ext cx="389349" cy="387635"/>
              <a:chOff x="2333627" y="1825025"/>
              <a:chExt cx="389349" cy="387635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E1DC7A1F-8AAF-FF49-AFB0-6941F2B7EFB2}"/>
                  </a:ext>
                </a:extLst>
              </p:cNvPr>
              <p:cNvSpPr/>
              <p:nvPr/>
            </p:nvSpPr>
            <p:spPr bwMode="auto">
              <a:xfrm>
                <a:off x="2333627" y="1825025"/>
                <a:ext cx="321436" cy="310635"/>
              </a:xfrm>
              <a:prstGeom prst="rect">
                <a:avLst/>
              </a:prstGeom>
              <a:solidFill>
                <a:srgbClr val="FF0000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9859F790-8E9D-A74F-907D-93C5064F5074}"/>
                  </a:ext>
                </a:extLst>
              </p:cNvPr>
              <p:cNvSpPr/>
              <p:nvPr/>
            </p:nvSpPr>
            <p:spPr bwMode="auto">
              <a:xfrm>
                <a:off x="2354286" y="1849807"/>
                <a:ext cx="321436" cy="310635"/>
              </a:xfrm>
              <a:prstGeom prst="rect">
                <a:avLst/>
              </a:prstGeom>
              <a:solidFill>
                <a:srgbClr val="75D242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1EF6D6A4-D2EF-7746-840F-87258EEC2C2E}"/>
                  </a:ext>
                </a:extLst>
              </p:cNvPr>
              <p:cNvSpPr/>
              <p:nvPr/>
            </p:nvSpPr>
            <p:spPr bwMode="auto">
              <a:xfrm>
                <a:off x="2377539" y="1874589"/>
                <a:ext cx="321436" cy="310635"/>
              </a:xfrm>
              <a:prstGeom prst="rect">
                <a:avLst/>
              </a:prstGeom>
              <a:solidFill>
                <a:srgbClr val="75D242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DFB0DA48-C89A-344D-B6BC-AAB5039DA4FA}"/>
                  </a:ext>
                </a:extLst>
              </p:cNvPr>
              <p:cNvSpPr/>
              <p:nvPr/>
            </p:nvSpPr>
            <p:spPr bwMode="auto">
              <a:xfrm>
                <a:off x="2401540" y="1902025"/>
                <a:ext cx="321436" cy="310635"/>
              </a:xfrm>
              <a:prstGeom prst="rect">
                <a:avLst/>
              </a:prstGeom>
              <a:solidFill>
                <a:srgbClr val="00B0F0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7E2FD5DB-FEAD-724F-9A68-8E7EADBC04C3}"/>
                </a:ext>
              </a:extLst>
            </p:cNvPr>
            <p:cNvGrpSpPr/>
            <p:nvPr/>
          </p:nvGrpSpPr>
          <p:grpSpPr>
            <a:xfrm>
              <a:off x="2272658" y="2551132"/>
              <a:ext cx="389349" cy="387635"/>
              <a:chOff x="2333627" y="1825025"/>
              <a:chExt cx="389349" cy="387635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22581ACE-7791-0446-9394-530A57EE37DC}"/>
                  </a:ext>
                </a:extLst>
              </p:cNvPr>
              <p:cNvSpPr/>
              <p:nvPr/>
            </p:nvSpPr>
            <p:spPr bwMode="auto">
              <a:xfrm>
                <a:off x="2333627" y="1825025"/>
                <a:ext cx="321436" cy="310635"/>
              </a:xfrm>
              <a:prstGeom prst="rect">
                <a:avLst/>
              </a:prstGeom>
              <a:solidFill>
                <a:srgbClr val="FF0000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3453B60C-DC4A-1A42-838B-49FE812AFD0A}"/>
                  </a:ext>
                </a:extLst>
              </p:cNvPr>
              <p:cNvSpPr/>
              <p:nvPr/>
            </p:nvSpPr>
            <p:spPr bwMode="auto">
              <a:xfrm>
                <a:off x="2354286" y="1849807"/>
                <a:ext cx="321436" cy="310635"/>
              </a:xfrm>
              <a:prstGeom prst="rect">
                <a:avLst/>
              </a:prstGeom>
              <a:solidFill>
                <a:srgbClr val="75D242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BB989BC7-E458-6E48-B8B5-CE51A2E93B98}"/>
                  </a:ext>
                </a:extLst>
              </p:cNvPr>
              <p:cNvSpPr/>
              <p:nvPr/>
            </p:nvSpPr>
            <p:spPr bwMode="auto">
              <a:xfrm>
                <a:off x="2377539" y="1874589"/>
                <a:ext cx="321436" cy="310635"/>
              </a:xfrm>
              <a:prstGeom prst="rect">
                <a:avLst/>
              </a:prstGeom>
              <a:solidFill>
                <a:srgbClr val="75D242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C5B6A0BC-E778-7A41-A4BE-2412E8B426A1}"/>
                  </a:ext>
                </a:extLst>
              </p:cNvPr>
              <p:cNvSpPr/>
              <p:nvPr/>
            </p:nvSpPr>
            <p:spPr bwMode="auto">
              <a:xfrm>
                <a:off x="2401540" y="1902025"/>
                <a:ext cx="321436" cy="310635"/>
              </a:xfrm>
              <a:prstGeom prst="rect">
                <a:avLst/>
              </a:prstGeom>
              <a:solidFill>
                <a:srgbClr val="00B0F0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755D7B8E-3C1B-204A-919A-54990D1A618D}"/>
                </a:ext>
              </a:extLst>
            </p:cNvPr>
            <p:cNvGrpSpPr/>
            <p:nvPr/>
          </p:nvGrpSpPr>
          <p:grpSpPr>
            <a:xfrm>
              <a:off x="2707474" y="2551132"/>
              <a:ext cx="389349" cy="387635"/>
              <a:chOff x="2333627" y="1825025"/>
              <a:chExt cx="389349" cy="387635"/>
            </a:xfrm>
          </p:grpSpPr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48A8ABEC-F3AD-6A42-B06C-35C0D928E919}"/>
                  </a:ext>
                </a:extLst>
              </p:cNvPr>
              <p:cNvSpPr/>
              <p:nvPr/>
            </p:nvSpPr>
            <p:spPr bwMode="auto">
              <a:xfrm>
                <a:off x="2333627" y="1825025"/>
                <a:ext cx="321436" cy="310635"/>
              </a:xfrm>
              <a:prstGeom prst="rect">
                <a:avLst/>
              </a:prstGeom>
              <a:solidFill>
                <a:srgbClr val="FF0000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EE960F1E-132E-0348-91F6-37F87EF5A52E}"/>
                  </a:ext>
                </a:extLst>
              </p:cNvPr>
              <p:cNvSpPr/>
              <p:nvPr/>
            </p:nvSpPr>
            <p:spPr bwMode="auto">
              <a:xfrm>
                <a:off x="2354286" y="1849807"/>
                <a:ext cx="321436" cy="310635"/>
              </a:xfrm>
              <a:prstGeom prst="rect">
                <a:avLst/>
              </a:prstGeom>
              <a:solidFill>
                <a:srgbClr val="75D242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1B13481F-11FF-D845-87C4-996A3D9BE971}"/>
                  </a:ext>
                </a:extLst>
              </p:cNvPr>
              <p:cNvSpPr/>
              <p:nvPr/>
            </p:nvSpPr>
            <p:spPr bwMode="auto">
              <a:xfrm>
                <a:off x="2377539" y="1874589"/>
                <a:ext cx="321436" cy="310635"/>
              </a:xfrm>
              <a:prstGeom prst="rect">
                <a:avLst/>
              </a:prstGeom>
              <a:solidFill>
                <a:srgbClr val="75D242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8B846E82-ED73-A749-98CB-7A83863B8BC9}"/>
                  </a:ext>
                </a:extLst>
              </p:cNvPr>
              <p:cNvSpPr/>
              <p:nvPr/>
            </p:nvSpPr>
            <p:spPr bwMode="auto">
              <a:xfrm>
                <a:off x="2401540" y="1902025"/>
                <a:ext cx="321436" cy="310635"/>
              </a:xfrm>
              <a:prstGeom prst="rect">
                <a:avLst/>
              </a:prstGeom>
              <a:solidFill>
                <a:srgbClr val="00B0F0"/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BAC349D-B676-D34F-8C12-75573645917A}"/>
                </a:ext>
              </a:extLst>
            </p:cNvPr>
            <p:cNvSpPr txBox="1"/>
            <p:nvPr/>
          </p:nvSpPr>
          <p:spPr>
            <a:xfrm>
              <a:off x="2501288" y="2991464"/>
              <a:ext cx="1054433" cy="21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00" dirty="0">
                  <a:latin typeface="Times" charset="0"/>
                  <a:ea typeface="Times" charset="0"/>
                  <a:cs typeface="Times" charset="0"/>
                </a:rPr>
                <a:t>RAW Burst Input</a:t>
              </a:r>
              <a:endParaRPr kumimoji="1" lang="zh-CN" altLang="en-US" sz="11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E6EFFF5C-3895-E644-BEC0-A4B2FB2F768E}"/>
                </a:ext>
              </a:extLst>
            </p:cNvPr>
            <p:cNvSpPr/>
            <p:nvPr/>
          </p:nvSpPr>
          <p:spPr>
            <a:xfrm>
              <a:off x="3053332" y="2506394"/>
              <a:ext cx="360996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</a:t>
              </a:r>
              <a:endParaRPr lang="zh-CN" alt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087C4AAA-1159-6149-94A4-382B6E7E9AB7}"/>
                    </a:ext>
                  </a:extLst>
                </p:cNvPr>
                <p:cNvSpPr txBox="1"/>
                <p:nvPr/>
              </p:nvSpPr>
              <p:spPr>
                <a:xfrm>
                  <a:off x="3418922" y="2663415"/>
                  <a:ext cx="376205" cy="23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mc:Choice>
          <mc:Fallback xmlns=""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087C4AAA-1159-6149-94A4-382B6E7E9A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8922" y="2663415"/>
                  <a:ext cx="376205" cy="23241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7A5527E9-51B4-9C40-AF2B-93EA6E7BFF4F}"/>
                    </a:ext>
                  </a:extLst>
                </p:cNvPr>
                <p:cNvSpPr txBox="1"/>
                <p:nvPr/>
              </p:nvSpPr>
              <p:spPr>
                <a:xfrm>
                  <a:off x="2776935" y="2658016"/>
                  <a:ext cx="376205" cy="23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mc:Choice>
          <mc:Fallback xmlns="">
            <p:sp>
              <p:nvSpPr>
                <p:cNvPr id="47" name="文本框 46">
                  <a:extLst>
                    <a:ext uri="{FF2B5EF4-FFF2-40B4-BE49-F238E27FC236}">
                      <a16:creationId xmlns:a16="http://schemas.microsoft.com/office/drawing/2014/main" id="{7A5527E9-51B4-9C40-AF2B-93EA6E7BFF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6935" y="2658016"/>
                  <a:ext cx="376205" cy="23241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07905C77-BE91-9145-A55F-3F9547240A1F}"/>
                    </a:ext>
                  </a:extLst>
                </p:cNvPr>
                <p:cNvSpPr txBox="1"/>
                <p:nvPr/>
              </p:nvSpPr>
              <p:spPr>
                <a:xfrm>
                  <a:off x="2346099" y="2659393"/>
                  <a:ext cx="376205" cy="23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mc:Choice>
          <mc:Fallback xmlns=""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07905C77-BE91-9145-A55F-3F9547240A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6099" y="2659393"/>
                  <a:ext cx="376205" cy="23241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圆角矩形 49">
              <a:extLst>
                <a:ext uri="{FF2B5EF4-FFF2-40B4-BE49-F238E27FC236}">
                  <a16:creationId xmlns:a16="http://schemas.microsoft.com/office/drawing/2014/main" id="{C545FE71-8655-D945-8525-BE35945E6D3C}"/>
                </a:ext>
              </a:extLst>
            </p:cNvPr>
            <p:cNvSpPr/>
            <p:nvPr/>
          </p:nvSpPr>
          <p:spPr>
            <a:xfrm>
              <a:off x="2218844" y="2506394"/>
              <a:ext cx="1570267" cy="501314"/>
            </a:xfrm>
            <a:prstGeom prst="roundRect">
              <a:avLst>
                <a:gd name="adj" fmla="val 9467"/>
              </a:avLst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78F8351-D46E-DB42-A097-7589C5083318}"/>
              </a:ext>
            </a:extLst>
          </p:cNvPr>
          <p:cNvGrpSpPr/>
          <p:nvPr/>
        </p:nvGrpSpPr>
        <p:grpSpPr>
          <a:xfrm>
            <a:off x="1551090" y="3259500"/>
            <a:ext cx="1719578" cy="1405443"/>
            <a:chOff x="2276093" y="3184642"/>
            <a:chExt cx="1442835" cy="1179254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A79EBB2-B629-294B-BCF3-06A1BC926153}"/>
                </a:ext>
              </a:extLst>
            </p:cNvPr>
            <p:cNvSpPr/>
            <p:nvPr/>
          </p:nvSpPr>
          <p:spPr bwMode="auto">
            <a:xfrm>
              <a:off x="2570030" y="3599609"/>
              <a:ext cx="678812" cy="65600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</p:spPr>
          <p:txBody>
            <a:bodyPr vert="horz" wrap="square" lIns="45720" tIns="45720" rIns="45720" bIns="45720" numCol="1" rtlCol="0" anchor="ctr" anchorCtr="0" compatLnSpc="1">
              <a:spAutoFit/>
            </a:bodyPr>
            <a:lstStyle/>
            <a:p>
              <a:pPr marL="0" marR="0" indent="0" algn="l" defTabSz="1826895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600" b="0" i="0" u="none" strike="noStrike" cap="none" normalizeH="0" baseline="0">
                <a:ln>
                  <a:noFill/>
                </a:ln>
                <a:solidFill>
                  <a:srgbClr val="7F7F7F"/>
                </a:solidFill>
                <a:effectLst/>
                <a:latin typeface="Helvetica" panose="020B0604020202030204" charset="0"/>
                <a:ea typeface="Helvetica" panose="020B0604020202030204" charset="0"/>
                <a:cs typeface="Helvetica" panose="020B0604020202030204" charset="0"/>
                <a:sym typeface="Helvetica" panose="020B060402020203020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4908D08-7289-8649-B385-714E11B32194}"/>
                </a:ext>
              </a:extLst>
            </p:cNvPr>
            <p:cNvSpPr/>
            <p:nvPr/>
          </p:nvSpPr>
          <p:spPr bwMode="auto">
            <a:xfrm>
              <a:off x="2670280" y="3668028"/>
              <a:ext cx="678812" cy="656002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</p:spPr>
          <p:txBody>
            <a:bodyPr vert="horz" wrap="square" lIns="45720" tIns="45720" rIns="45720" bIns="45720" numCol="1" rtlCol="0" anchor="ctr" anchorCtr="0" compatLnSpc="1">
              <a:spAutoFit/>
            </a:bodyPr>
            <a:lstStyle/>
            <a:p>
              <a:pPr marL="0" marR="0" indent="0" algn="l" defTabSz="1826895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3600" b="0" i="0" u="none" strike="noStrike" cap="none" normalizeH="0" baseline="0">
                <a:ln>
                  <a:noFill/>
                </a:ln>
                <a:solidFill>
                  <a:srgbClr val="7F7F7F"/>
                </a:solidFill>
                <a:effectLst/>
                <a:latin typeface="Helvetica" panose="020B0604020202030204" charset="0"/>
                <a:ea typeface="Helvetica" panose="020B0604020202030204" charset="0"/>
                <a:cs typeface="Helvetica" panose="020B0604020202030204" charset="0"/>
                <a:sym typeface="Helvetica" panose="020B0604020202030204" charset="0"/>
              </a:endParaRPr>
            </a:p>
          </p:txBody>
        </p:sp>
        <p:cxnSp>
          <p:nvCxnSpPr>
            <p:cNvPr id="49" name="直线箭头连接符 48">
              <a:extLst>
                <a:ext uri="{FF2B5EF4-FFF2-40B4-BE49-F238E27FC236}">
                  <a16:creationId xmlns:a16="http://schemas.microsoft.com/office/drawing/2014/main" id="{A8D7FA40-3A30-A841-BC08-D0933FE6A050}"/>
                </a:ext>
              </a:extLst>
            </p:cNvPr>
            <p:cNvCxnSpPr>
              <a:cxnSpLocks/>
            </p:cNvCxnSpPr>
            <p:nvPr/>
          </p:nvCxnSpPr>
          <p:spPr>
            <a:xfrm>
              <a:off x="2964334" y="3184642"/>
              <a:ext cx="0" cy="3550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E54FC40C-D75D-314B-A6BE-4EDE0B9DFF96}"/>
                </a:ext>
              </a:extLst>
            </p:cNvPr>
            <p:cNvGrpSpPr/>
            <p:nvPr/>
          </p:nvGrpSpPr>
          <p:grpSpPr>
            <a:xfrm>
              <a:off x="2776661" y="3727455"/>
              <a:ext cx="653397" cy="636441"/>
              <a:chOff x="3113496" y="3355811"/>
              <a:chExt cx="653397" cy="636441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58AF76F0-3D02-DA47-8FB6-D0DF2B820EC5}"/>
                  </a:ext>
                </a:extLst>
              </p:cNvPr>
              <p:cNvSpPr/>
              <p:nvPr/>
            </p:nvSpPr>
            <p:spPr bwMode="auto">
              <a:xfrm>
                <a:off x="3113496" y="3355812"/>
                <a:ext cx="81156" cy="78429"/>
              </a:xfrm>
              <a:prstGeom prst="rect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FEBA3C78-ABDA-D643-9081-44A759C4DF26}"/>
                  </a:ext>
                </a:extLst>
              </p:cNvPr>
              <p:cNvSpPr/>
              <p:nvPr/>
            </p:nvSpPr>
            <p:spPr bwMode="auto">
              <a:xfrm>
                <a:off x="3194652" y="3355811"/>
                <a:ext cx="81156" cy="78429"/>
              </a:xfrm>
              <a:prstGeom prst="rect">
                <a:avLst/>
              </a:prstGeom>
              <a:solidFill>
                <a:srgbClr val="75D242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54" name="矩形 53">
                <a:extLst>
                  <a:ext uri="{FF2B5EF4-FFF2-40B4-BE49-F238E27FC236}">
                    <a16:creationId xmlns:a16="http://schemas.microsoft.com/office/drawing/2014/main" id="{82E36DE9-13AF-7D49-AD1F-665151DA4384}"/>
                  </a:ext>
                </a:extLst>
              </p:cNvPr>
              <p:cNvSpPr/>
              <p:nvPr/>
            </p:nvSpPr>
            <p:spPr bwMode="auto">
              <a:xfrm>
                <a:off x="3113496" y="3435192"/>
                <a:ext cx="81156" cy="78429"/>
              </a:xfrm>
              <a:prstGeom prst="rect">
                <a:avLst/>
              </a:prstGeom>
              <a:solidFill>
                <a:srgbClr val="75D242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C026BFC0-DC86-6D4F-B3CB-B710FF416F43}"/>
                  </a:ext>
                </a:extLst>
              </p:cNvPr>
              <p:cNvSpPr/>
              <p:nvPr/>
            </p:nvSpPr>
            <p:spPr bwMode="auto">
              <a:xfrm>
                <a:off x="3194652" y="3435192"/>
                <a:ext cx="81156" cy="78429"/>
              </a:xfrm>
              <a:prstGeom prst="rect">
                <a:avLst/>
              </a:prstGeom>
              <a:solidFill>
                <a:srgbClr val="00B0F0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879D6432-7E41-1741-84D7-E65EE43401A7}"/>
                  </a:ext>
                </a:extLst>
              </p:cNvPr>
              <p:cNvGrpSpPr/>
              <p:nvPr/>
            </p:nvGrpSpPr>
            <p:grpSpPr>
              <a:xfrm>
                <a:off x="3275315" y="3355811"/>
                <a:ext cx="162312" cy="157810"/>
                <a:chOff x="2564817" y="4012295"/>
                <a:chExt cx="162312" cy="157810"/>
              </a:xfrm>
            </p:grpSpPr>
            <p:sp>
              <p:nvSpPr>
                <p:cNvPr id="126" name="矩形 125">
                  <a:extLst>
                    <a:ext uri="{FF2B5EF4-FFF2-40B4-BE49-F238E27FC236}">
                      <a16:creationId xmlns:a16="http://schemas.microsoft.com/office/drawing/2014/main" id="{8D6AC4EA-682D-C940-B884-093A421D1E0D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27" name="矩形 126">
                  <a:extLst>
                    <a:ext uri="{FF2B5EF4-FFF2-40B4-BE49-F238E27FC236}">
                      <a16:creationId xmlns:a16="http://schemas.microsoft.com/office/drawing/2014/main" id="{22ED2688-216F-A44D-A311-8C4362E8F2E8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28" name="矩形 127">
                  <a:extLst>
                    <a:ext uri="{FF2B5EF4-FFF2-40B4-BE49-F238E27FC236}">
                      <a16:creationId xmlns:a16="http://schemas.microsoft.com/office/drawing/2014/main" id="{916C6AF4-B6B9-A342-BD36-F5C96B4FA46C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29" name="矩形 128">
                  <a:extLst>
                    <a:ext uri="{FF2B5EF4-FFF2-40B4-BE49-F238E27FC236}">
                      <a16:creationId xmlns:a16="http://schemas.microsoft.com/office/drawing/2014/main" id="{8FBF5A11-921A-5048-9DA7-2E9718A15FA6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7E30BC18-0725-234C-85BC-68917E30A6F5}"/>
                  </a:ext>
                </a:extLst>
              </p:cNvPr>
              <p:cNvGrpSpPr/>
              <p:nvPr/>
            </p:nvGrpSpPr>
            <p:grpSpPr>
              <a:xfrm>
                <a:off x="3442340" y="3355811"/>
                <a:ext cx="162312" cy="157810"/>
                <a:chOff x="2564817" y="4012295"/>
                <a:chExt cx="162312" cy="157810"/>
              </a:xfrm>
            </p:grpSpPr>
            <p:sp>
              <p:nvSpPr>
                <p:cNvPr id="122" name="矩形 121">
                  <a:extLst>
                    <a:ext uri="{FF2B5EF4-FFF2-40B4-BE49-F238E27FC236}">
                      <a16:creationId xmlns:a16="http://schemas.microsoft.com/office/drawing/2014/main" id="{AF3F9C48-4AF2-8647-9940-64E0A6848C65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23" name="矩形 122">
                  <a:extLst>
                    <a:ext uri="{FF2B5EF4-FFF2-40B4-BE49-F238E27FC236}">
                      <a16:creationId xmlns:a16="http://schemas.microsoft.com/office/drawing/2014/main" id="{FFB882B5-20D9-6843-ADDE-AC4771662E9D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24" name="矩形 123">
                  <a:extLst>
                    <a:ext uri="{FF2B5EF4-FFF2-40B4-BE49-F238E27FC236}">
                      <a16:creationId xmlns:a16="http://schemas.microsoft.com/office/drawing/2014/main" id="{5E7B28C5-E581-7645-88B8-4C46A10E928F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25" name="矩形 124">
                  <a:extLst>
                    <a:ext uri="{FF2B5EF4-FFF2-40B4-BE49-F238E27FC236}">
                      <a16:creationId xmlns:a16="http://schemas.microsoft.com/office/drawing/2014/main" id="{08DAAD33-7DE8-094D-B7F1-C63AEEB17551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19E5E5C3-F6F2-C648-A401-EA2701CA8CD5}"/>
                  </a:ext>
                </a:extLst>
              </p:cNvPr>
              <p:cNvGrpSpPr/>
              <p:nvPr/>
            </p:nvGrpSpPr>
            <p:grpSpPr>
              <a:xfrm>
                <a:off x="3604581" y="3356163"/>
                <a:ext cx="162312" cy="157810"/>
                <a:chOff x="2564817" y="4012295"/>
                <a:chExt cx="162312" cy="157810"/>
              </a:xfrm>
            </p:grpSpPr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6C3D4C81-4B4B-7147-9A38-CFEC1D32E127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2AB2982E-02F3-5C49-83D9-D229DD096317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20" name="矩形 119">
                  <a:extLst>
                    <a:ext uri="{FF2B5EF4-FFF2-40B4-BE49-F238E27FC236}">
                      <a16:creationId xmlns:a16="http://schemas.microsoft.com/office/drawing/2014/main" id="{907549F2-AFFD-014E-8ED9-8E191A640AE6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21" name="矩形 120">
                  <a:extLst>
                    <a:ext uri="{FF2B5EF4-FFF2-40B4-BE49-F238E27FC236}">
                      <a16:creationId xmlns:a16="http://schemas.microsoft.com/office/drawing/2014/main" id="{7557DEC6-CABD-7C46-A550-2598BE59DBA6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CF17FBE9-2538-8847-9BF6-3B2709F5408B}"/>
                  </a:ext>
                </a:extLst>
              </p:cNvPr>
              <p:cNvGrpSpPr/>
              <p:nvPr/>
            </p:nvGrpSpPr>
            <p:grpSpPr>
              <a:xfrm>
                <a:off x="3113496" y="3516398"/>
                <a:ext cx="162312" cy="157810"/>
                <a:chOff x="2564817" y="4012295"/>
                <a:chExt cx="162312" cy="157810"/>
              </a:xfrm>
            </p:grpSpPr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EA63D1CA-F009-BD47-9DFA-85DF511D5829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15" name="矩形 114">
                  <a:extLst>
                    <a:ext uri="{FF2B5EF4-FFF2-40B4-BE49-F238E27FC236}">
                      <a16:creationId xmlns:a16="http://schemas.microsoft.com/office/drawing/2014/main" id="{B4377571-B8E4-D543-9497-E59F4C279E2B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16" name="矩形 115">
                  <a:extLst>
                    <a:ext uri="{FF2B5EF4-FFF2-40B4-BE49-F238E27FC236}">
                      <a16:creationId xmlns:a16="http://schemas.microsoft.com/office/drawing/2014/main" id="{879BED0A-83D5-8943-ABEC-A249FB00D1D8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17" name="矩形 116">
                  <a:extLst>
                    <a:ext uri="{FF2B5EF4-FFF2-40B4-BE49-F238E27FC236}">
                      <a16:creationId xmlns:a16="http://schemas.microsoft.com/office/drawing/2014/main" id="{C736B4C3-EE9C-9841-8009-FAF970F6E08E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082FBF35-F519-4047-81B0-63B2490589DF}"/>
                  </a:ext>
                </a:extLst>
              </p:cNvPr>
              <p:cNvGrpSpPr/>
              <p:nvPr/>
            </p:nvGrpSpPr>
            <p:grpSpPr>
              <a:xfrm>
                <a:off x="3278859" y="3515922"/>
                <a:ext cx="162312" cy="157810"/>
                <a:chOff x="2564817" y="4012295"/>
                <a:chExt cx="162312" cy="157810"/>
              </a:xfrm>
            </p:grpSpPr>
            <p:sp>
              <p:nvSpPr>
                <p:cNvPr id="110" name="矩形 109">
                  <a:extLst>
                    <a:ext uri="{FF2B5EF4-FFF2-40B4-BE49-F238E27FC236}">
                      <a16:creationId xmlns:a16="http://schemas.microsoft.com/office/drawing/2014/main" id="{5AC52F6A-B98D-484F-8003-837D9D8A0101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11" name="矩形 110">
                  <a:extLst>
                    <a:ext uri="{FF2B5EF4-FFF2-40B4-BE49-F238E27FC236}">
                      <a16:creationId xmlns:a16="http://schemas.microsoft.com/office/drawing/2014/main" id="{ABF172ED-375F-1349-A80B-85416D08174D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12" name="矩形 111">
                  <a:extLst>
                    <a:ext uri="{FF2B5EF4-FFF2-40B4-BE49-F238E27FC236}">
                      <a16:creationId xmlns:a16="http://schemas.microsoft.com/office/drawing/2014/main" id="{6A44A301-E80A-604E-B256-37636B55FC35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5D40DF13-E9AD-7841-9822-093F27CD233C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61" name="组合 60">
                <a:extLst>
                  <a:ext uri="{FF2B5EF4-FFF2-40B4-BE49-F238E27FC236}">
                    <a16:creationId xmlns:a16="http://schemas.microsoft.com/office/drawing/2014/main" id="{D948A6E4-0283-7E40-9B3D-9FD4BDA4CBC1}"/>
                  </a:ext>
                </a:extLst>
              </p:cNvPr>
              <p:cNvGrpSpPr/>
              <p:nvPr/>
            </p:nvGrpSpPr>
            <p:grpSpPr>
              <a:xfrm>
                <a:off x="3439991" y="3515922"/>
                <a:ext cx="162312" cy="157810"/>
                <a:chOff x="2564817" y="4012295"/>
                <a:chExt cx="162312" cy="157810"/>
              </a:xfrm>
            </p:grpSpPr>
            <p:sp>
              <p:nvSpPr>
                <p:cNvPr id="106" name="矩形 105">
                  <a:extLst>
                    <a:ext uri="{FF2B5EF4-FFF2-40B4-BE49-F238E27FC236}">
                      <a16:creationId xmlns:a16="http://schemas.microsoft.com/office/drawing/2014/main" id="{DBBDA808-3BDE-E143-9916-F2FEEC4908E1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07" name="矩形 106">
                  <a:extLst>
                    <a:ext uri="{FF2B5EF4-FFF2-40B4-BE49-F238E27FC236}">
                      <a16:creationId xmlns:a16="http://schemas.microsoft.com/office/drawing/2014/main" id="{7AF51323-C83D-4847-B06C-0F66C65C416C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E4716604-90B0-1F47-BCB4-D7E64C26AEA3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09" name="矩形 108">
                  <a:extLst>
                    <a:ext uri="{FF2B5EF4-FFF2-40B4-BE49-F238E27FC236}">
                      <a16:creationId xmlns:a16="http://schemas.microsoft.com/office/drawing/2014/main" id="{B1FDA0B0-7F4D-6246-A7CF-C899761A7362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FEFC3880-E0EC-9A4B-B9D7-C64316AF01BC}"/>
                  </a:ext>
                </a:extLst>
              </p:cNvPr>
              <p:cNvGrpSpPr/>
              <p:nvPr/>
            </p:nvGrpSpPr>
            <p:grpSpPr>
              <a:xfrm>
                <a:off x="3604581" y="3515922"/>
                <a:ext cx="162312" cy="157810"/>
                <a:chOff x="2564817" y="4012295"/>
                <a:chExt cx="162312" cy="157810"/>
              </a:xfrm>
            </p:grpSpPr>
            <p:sp>
              <p:nvSpPr>
                <p:cNvPr id="102" name="矩形 101">
                  <a:extLst>
                    <a:ext uri="{FF2B5EF4-FFF2-40B4-BE49-F238E27FC236}">
                      <a16:creationId xmlns:a16="http://schemas.microsoft.com/office/drawing/2014/main" id="{487A4902-89B1-2C41-8732-2805E755AA68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03" name="矩形 102">
                  <a:extLst>
                    <a:ext uri="{FF2B5EF4-FFF2-40B4-BE49-F238E27FC236}">
                      <a16:creationId xmlns:a16="http://schemas.microsoft.com/office/drawing/2014/main" id="{E0E0CE45-21B6-0D46-BF82-E81044CB687A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04" name="矩形 103">
                  <a:extLst>
                    <a:ext uri="{FF2B5EF4-FFF2-40B4-BE49-F238E27FC236}">
                      <a16:creationId xmlns:a16="http://schemas.microsoft.com/office/drawing/2014/main" id="{07D21444-C40A-3248-A8C3-0C2805CCB943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05" name="矩形 104">
                  <a:extLst>
                    <a:ext uri="{FF2B5EF4-FFF2-40B4-BE49-F238E27FC236}">
                      <a16:creationId xmlns:a16="http://schemas.microsoft.com/office/drawing/2014/main" id="{31A20A61-8EC2-EA4F-AD17-83990ADA5EE8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6DFB2403-7DA0-9E49-AB66-617F88435BA5}"/>
                  </a:ext>
                </a:extLst>
              </p:cNvPr>
              <p:cNvSpPr/>
              <p:nvPr/>
            </p:nvSpPr>
            <p:spPr bwMode="auto">
              <a:xfrm>
                <a:off x="3113496" y="3674332"/>
                <a:ext cx="81156" cy="78429"/>
              </a:xfrm>
              <a:prstGeom prst="rect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F72CC2CB-0077-954D-A539-7673B7EF7F97}"/>
                  </a:ext>
                </a:extLst>
              </p:cNvPr>
              <p:cNvSpPr/>
              <p:nvPr/>
            </p:nvSpPr>
            <p:spPr bwMode="auto">
              <a:xfrm>
                <a:off x="3194652" y="3674331"/>
                <a:ext cx="81156" cy="78429"/>
              </a:xfrm>
              <a:prstGeom prst="rect">
                <a:avLst/>
              </a:prstGeom>
              <a:solidFill>
                <a:srgbClr val="75D242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77105FB0-14E9-594B-B927-7BFD9E4F6876}"/>
                  </a:ext>
                </a:extLst>
              </p:cNvPr>
              <p:cNvSpPr/>
              <p:nvPr/>
            </p:nvSpPr>
            <p:spPr bwMode="auto">
              <a:xfrm>
                <a:off x="3113496" y="3753712"/>
                <a:ext cx="81156" cy="78429"/>
              </a:xfrm>
              <a:prstGeom prst="rect">
                <a:avLst/>
              </a:prstGeom>
              <a:solidFill>
                <a:srgbClr val="75D242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5CA78FA3-9A38-984F-A65E-D9FF66FB0F22}"/>
                  </a:ext>
                </a:extLst>
              </p:cNvPr>
              <p:cNvSpPr/>
              <p:nvPr/>
            </p:nvSpPr>
            <p:spPr bwMode="auto">
              <a:xfrm>
                <a:off x="3194652" y="3753712"/>
                <a:ext cx="81156" cy="78429"/>
              </a:xfrm>
              <a:prstGeom prst="rect">
                <a:avLst/>
              </a:prstGeom>
              <a:solidFill>
                <a:srgbClr val="00B0F0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DC7D5035-E329-1947-B246-233FB56745C0}"/>
                  </a:ext>
                </a:extLst>
              </p:cNvPr>
              <p:cNvGrpSpPr/>
              <p:nvPr/>
            </p:nvGrpSpPr>
            <p:grpSpPr>
              <a:xfrm>
                <a:off x="3275315" y="3674331"/>
                <a:ext cx="162312" cy="157810"/>
                <a:chOff x="2564817" y="4012295"/>
                <a:chExt cx="162312" cy="157810"/>
              </a:xfrm>
            </p:grpSpPr>
            <p:sp>
              <p:nvSpPr>
                <p:cNvPr id="98" name="矩形 97">
                  <a:extLst>
                    <a:ext uri="{FF2B5EF4-FFF2-40B4-BE49-F238E27FC236}">
                      <a16:creationId xmlns:a16="http://schemas.microsoft.com/office/drawing/2014/main" id="{856FFB1A-3058-5343-B51C-4BEE577FD4FD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99" name="矩形 98">
                  <a:extLst>
                    <a:ext uri="{FF2B5EF4-FFF2-40B4-BE49-F238E27FC236}">
                      <a16:creationId xmlns:a16="http://schemas.microsoft.com/office/drawing/2014/main" id="{22B934E7-0E3E-8747-AFA3-89ACEE5ACDFE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00" name="矩形 99">
                  <a:extLst>
                    <a:ext uri="{FF2B5EF4-FFF2-40B4-BE49-F238E27FC236}">
                      <a16:creationId xmlns:a16="http://schemas.microsoft.com/office/drawing/2014/main" id="{D3EEB9ED-415A-A045-BD48-5DA473CE030B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01" name="矩形 100">
                  <a:extLst>
                    <a:ext uri="{FF2B5EF4-FFF2-40B4-BE49-F238E27FC236}">
                      <a16:creationId xmlns:a16="http://schemas.microsoft.com/office/drawing/2014/main" id="{F65C6B99-0543-BA46-AC5C-E102F6713D1E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30D77007-8FC1-204D-9781-DAB20087A200}"/>
                  </a:ext>
                </a:extLst>
              </p:cNvPr>
              <p:cNvGrpSpPr/>
              <p:nvPr/>
            </p:nvGrpSpPr>
            <p:grpSpPr>
              <a:xfrm>
                <a:off x="3442340" y="3674331"/>
                <a:ext cx="162312" cy="157810"/>
                <a:chOff x="2564817" y="4012295"/>
                <a:chExt cx="162312" cy="157810"/>
              </a:xfrm>
            </p:grpSpPr>
            <p:sp>
              <p:nvSpPr>
                <p:cNvPr id="94" name="矩形 93">
                  <a:extLst>
                    <a:ext uri="{FF2B5EF4-FFF2-40B4-BE49-F238E27FC236}">
                      <a16:creationId xmlns:a16="http://schemas.microsoft.com/office/drawing/2014/main" id="{5C98E7E9-E32D-474C-B157-F5796789B5F5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95" name="矩形 94">
                  <a:extLst>
                    <a:ext uri="{FF2B5EF4-FFF2-40B4-BE49-F238E27FC236}">
                      <a16:creationId xmlns:a16="http://schemas.microsoft.com/office/drawing/2014/main" id="{2B14985E-3B34-FA4A-9E3F-5B7E80876FF2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96" name="矩形 95">
                  <a:extLst>
                    <a:ext uri="{FF2B5EF4-FFF2-40B4-BE49-F238E27FC236}">
                      <a16:creationId xmlns:a16="http://schemas.microsoft.com/office/drawing/2014/main" id="{EE2A34FF-66AE-F44F-AFE2-8D1C29A0C69B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97" name="矩形 96">
                  <a:extLst>
                    <a:ext uri="{FF2B5EF4-FFF2-40B4-BE49-F238E27FC236}">
                      <a16:creationId xmlns:a16="http://schemas.microsoft.com/office/drawing/2014/main" id="{7BF37EAA-B62D-7544-8214-419B3CEA3F69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BC432AE4-64EA-214C-9968-AB583126850C}"/>
                  </a:ext>
                </a:extLst>
              </p:cNvPr>
              <p:cNvGrpSpPr/>
              <p:nvPr/>
            </p:nvGrpSpPr>
            <p:grpSpPr>
              <a:xfrm>
                <a:off x="3604581" y="3674683"/>
                <a:ext cx="162312" cy="157810"/>
                <a:chOff x="2564817" y="4012295"/>
                <a:chExt cx="162312" cy="157810"/>
              </a:xfrm>
            </p:grpSpPr>
            <p:sp>
              <p:nvSpPr>
                <p:cNvPr id="90" name="矩形 89">
                  <a:extLst>
                    <a:ext uri="{FF2B5EF4-FFF2-40B4-BE49-F238E27FC236}">
                      <a16:creationId xmlns:a16="http://schemas.microsoft.com/office/drawing/2014/main" id="{406BCD62-54DF-AE40-B660-3E1C941BB168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91" name="矩形 90">
                  <a:extLst>
                    <a:ext uri="{FF2B5EF4-FFF2-40B4-BE49-F238E27FC236}">
                      <a16:creationId xmlns:a16="http://schemas.microsoft.com/office/drawing/2014/main" id="{E56BE6BA-B9DE-B44E-9D92-DECC09F0DD0A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92" name="矩形 91">
                  <a:extLst>
                    <a:ext uri="{FF2B5EF4-FFF2-40B4-BE49-F238E27FC236}">
                      <a16:creationId xmlns:a16="http://schemas.microsoft.com/office/drawing/2014/main" id="{A240F156-A5A6-A049-BFA5-164A5A675EB0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93" name="矩形 92">
                  <a:extLst>
                    <a:ext uri="{FF2B5EF4-FFF2-40B4-BE49-F238E27FC236}">
                      <a16:creationId xmlns:a16="http://schemas.microsoft.com/office/drawing/2014/main" id="{C5E79DCA-5864-9143-9EE2-9134CCCC42CD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557214FF-5611-5E41-9CC0-907ECCCC07A9}"/>
                  </a:ext>
                </a:extLst>
              </p:cNvPr>
              <p:cNvGrpSpPr/>
              <p:nvPr/>
            </p:nvGrpSpPr>
            <p:grpSpPr>
              <a:xfrm>
                <a:off x="3113496" y="3834442"/>
                <a:ext cx="162312" cy="157810"/>
                <a:chOff x="2564817" y="4012295"/>
                <a:chExt cx="162312" cy="157810"/>
              </a:xfrm>
            </p:grpSpPr>
            <p:sp>
              <p:nvSpPr>
                <p:cNvPr id="86" name="矩形 85">
                  <a:extLst>
                    <a:ext uri="{FF2B5EF4-FFF2-40B4-BE49-F238E27FC236}">
                      <a16:creationId xmlns:a16="http://schemas.microsoft.com/office/drawing/2014/main" id="{5AD0EBCE-1C81-8344-8DC1-43FE968EF399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87" name="矩形 86">
                  <a:extLst>
                    <a:ext uri="{FF2B5EF4-FFF2-40B4-BE49-F238E27FC236}">
                      <a16:creationId xmlns:a16="http://schemas.microsoft.com/office/drawing/2014/main" id="{DE706102-3B52-4C4C-B1F0-47F5E6C5CA66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88" name="矩形 87">
                  <a:extLst>
                    <a:ext uri="{FF2B5EF4-FFF2-40B4-BE49-F238E27FC236}">
                      <a16:creationId xmlns:a16="http://schemas.microsoft.com/office/drawing/2014/main" id="{AB278E27-848B-1C45-BEF8-B4A875E27EDE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89" name="矩形 88">
                  <a:extLst>
                    <a:ext uri="{FF2B5EF4-FFF2-40B4-BE49-F238E27FC236}">
                      <a16:creationId xmlns:a16="http://schemas.microsoft.com/office/drawing/2014/main" id="{B82EE2F2-C17B-3E41-ACF8-41F6917F4ECD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EC41D2C7-0F2D-3642-AD4A-515EF5B072F1}"/>
                  </a:ext>
                </a:extLst>
              </p:cNvPr>
              <p:cNvGrpSpPr/>
              <p:nvPr/>
            </p:nvGrpSpPr>
            <p:grpSpPr>
              <a:xfrm>
                <a:off x="3278859" y="3834442"/>
                <a:ext cx="162312" cy="157810"/>
                <a:chOff x="2564817" y="4012295"/>
                <a:chExt cx="162312" cy="157810"/>
              </a:xfrm>
            </p:grpSpPr>
            <p:sp>
              <p:nvSpPr>
                <p:cNvPr id="82" name="矩形 81">
                  <a:extLst>
                    <a:ext uri="{FF2B5EF4-FFF2-40B4-BE49-F238E27FC236}">
                      <a16:creationId xmlns:a16="http://schemas.microsoft.com/office/drawing/2014/main" id="{072684D9-335A-4446-8B74-0707539383AF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83" name="矩形 82">
                  <a:extLst>
                    <a:ext uri="{FF2B5EF4-FFF2-40B4-BE49-F238E27FC236}">
                      <a16:creationId xmlns:a16="http://schemas.microsoft.com/office/drawing/2014/main" id="{AB160C84-864D-884D-A412-9D00BB6E83CF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84" name="矩形 83">
                  <a:extLst>
                    <a:ext uri="{FF2B5EF4-FFF2-40B4-BE49-F238E27FC236}">
                      <a16:creationId xmlns:a16="http://schemas.microsoft.com/office/drawing/2014/main" id="{B9E9A06C-E21F-F649-8539-511A746FE66B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85" name="矩形 84">
                  <a:extLst>
                    <a:ext uri="{FF2B5EF4-FFF2-40B4-BE49-F238E27FC236}">
                      <a16:creationId xmlns:a16="http://schemas.microsoft.com/office/drawing/2014/main" id="{DC7B42CB-2501-B84B-A449-27BE9354EEB6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AABB5CE2-5747-F64A-B024-640ABBC1959C}"/>
                  </a:ext>
                </a:extLst>
              </p:cNvPr>
              <p:cNvGrpSpPr/>
              <p:nvPr/>
            </p:nvGrpSpPr>
            <p:grpSpPr>
              <a:xfrm>
                <a:off x="3439991" y="3834442"/>
                <a:ext cx="162312" cy="157810"/>
                <a:chOff x="2564817" y="4012295"/>
                <a:chExt cx="162312" cy="157810"/>
              </a:xfrm>
            </p:grpSpPr>
            <p:sp>
              <p:nvSpPr>
                <p:cNvPr id="78" name="矩形 77">
                  <a:extLst>
                    <a:ext uri="{FF2B5EF4-FFF2-40B4-BE49-F238E27FC236}">
                      <a16:creationId xmlns:a16="http://schemas.microsoft.com/office/drawing/2014/main" id="{A65828C2-2764-F344-A04D-08EF32B3C501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79" name="矩形 78">
                  <a:extLst>
                    <a:ext uri="{FF2B5EF4-FFF2-40B4-BE49-F238E27FC236}">
                      <a16:creationId xmlns:a16="http://schemas.microsoft.com/office/drawing/2014/main" id="{EE67AA32-80F6-924D-AF30-B664172C443B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80" name="矩形 79">
                  <a:extLst>
                    <a:ext uri="{FF2B5EF4-FFF2-40B4-BE49-F238E27FC236}">
                      <a16:creationId xmlns:a16="http://schemas.microsoft.com/office/drawing/2014/main" id="{42111C3A-44E7-1041-8793-D6F31D0F5F47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81" name="矩形 80">
                  <a:extLst>
                    <a:ext uri="{FF2B5EF4-FFF2-40B4-BE49-F238E27FC236}">
                      <a16:creationId xmlns:a16="http://schemas.microsoft.com/office/drawing/2014/main" id="{AD82ACBF-18C5-BB40-BD58-257090E7CB90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73" name="组合 72">
                <a:extLst>
                  <a:ext uri="{FF2B5EF4-FFF2-40B4-BE49-F238E27FC236}">
                    <a16:creationId xmlns:a16="http://schemas.microsoft.com/office/drawing/2014/main" id="{E5EBCE76-4B5C-B14F-AC4E-118C428AEA3A}"/>
                  </a:ext>
                </a:extLst>
              </p:cNvPr>
              <p:cNvGrpSpPr/>
              <p:nvPr/>
            </p:nvGrpSpPr>
            <p:grpSpPr>
              <a:xfrm>
                <a:off x="3604581" y="3834442"/>
                <a:ext cx="162312" cy="157810"/>
                <a:chOff x="2564817" y="4012295"/>
                <a:chExt cx="162312" cy="157810"/>
              </a:xfrm>
            </p:grpSpPr>
            <p:sp>
              <p:nvSpPr>
                <p:cNvPr id="74" name="矩形 73">
                  <a:extLst>
                    <a:ext uri="{FF2B5EF4-FFF2-40B4-BE49-F238E27FC236}">
                      <a16:creationId xmlns:a16="http://schemas.microsoft.com/office/drawing/2014/main" id="{75D90EB0-8896-7047-A0C7-8882E267E8EF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75" name="矩形 74">
                  <a:extLst>
                    <a:ext uri="{FF2B5EF4-FFF2-40B4-BE49-F238E27FC236}">
                      <a16:creationId xmlns:a16="http://schemas.microsoft.com/office/drawing/2014/main" id="{7BCD214E-4F57-2340-A350-990E62070063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76" name="矩形 75">
                  <a:extLst>
                    <a:ext uri="{FF2B5EF4-FFF2-40B4-BE49-F238E27FC236}">
                      <a16:creationId xmlns:a16="http://schemas.microsoft.com/office/drawing/2014/main" id="{FCFB9729-B852-8D48-8354-C6B3AA90C7E3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77" name="矩形 76">
                  <a:extLst>
                    <a:ext uri="{FF2B5EF4-FFF2-40B4-BE49-F238E27FC236}">
                      <a16:creationId xmlns:a16="http://schemas.microsoft.com/office/drawing/2014/main" id="{3348987B-90A7-2F4C-9513-CFA018F2CBB9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文本框 129">
                  <a:extLst>
                    <a:ext uri="{FF2B5EF4-FFF2-40B4-BE49-F238E27FC236}">
                      <a16:creationId xmlns:a16="http://schemas.microsoft.com/office/drawing/2014/main" id="{9A687C78-41C6-784D-B2B0-D635E2CDC565}"/>
                    </a:ext>
                  </a:extLst>
                </p:cNvPr>
                <p:cNvSpPr txBox="1"/>
                <p:nvPr/>
              </p:nvSpPr>
              <p:spPr>
                <a:xfrm>
                  <a:off x="2276093" y="3218940"/>
                  <a:ext cx="956665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 err="1">
                      <a:latin typeface="Times" charset="0"/>
                      <a:ea typeface="Times" charset="0"/>
                      <a:cs typeface="Times" charset="0"/>
                    </a:rPr>
                    <a:t>PixelShuffle</a:t>
                  </a:r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kumimoji="1" lang="en-US" altLang="zh-CN" sz="11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" charset="0"/>
                        </a:rPr>
                        <m:t>×</m:t>
                      </m:r>
                      <m:r>
                        <a:rPr kumimoji="1" lang="en-US" altLang="zh-CN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" charset="0"/>
                        </a:rPr>
                        <m:t>2</m:t>
                      </m:r>
                    </m:oMath>
                  </a14:m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mc:Choice>
          <mc:Fallback xmlns="">
            <p:sp>
              <p:nvSpPr>
                <p:cNvPr id="130" name="文本框 129">
                  <a:extLst>
                    <a:ext uri="{FF2B5EF4-FFF2-40B4-BE49-F238E27FC236}">
                      <a16:creationId xmlns:a16="http://schemas.microsoft.com/office/drawing/2014/main" id="{9A687C78-41C6-784D-B2B0-D635E2CDC5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6093" y="3218940"/>
                  <a:ext cx="956665" cy="219507"/>
                </a:xfrm>
                <a:prstGeom prst="rect">
                  <a:avLst/>
                </a:prstGeom>
                <a:blipFill>
                  <a:blip r:embed="rId8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文本框 131">
                  <a:extLst>
                    <a:ext uri="{FF2B5EF4-FFF2-40B4-BE49-F238E27FC236}">
                      <a16:creationId xmlns:a16="http://schemas.microsoft.com/office/drawing/2014/main" id="{CB523AE7-CE39-7B4E-9DF8-42F95E7E3354}"/>
                    </a:ext>
                  </a:extLst>
                </p:cNvPr>
                <p:cNvSpPr txBox="1"/>
                <p:nvPr/>
              </p:nvSpPr>
              <p:spPr>
                <a:xfrm>
                  <a:off x="3342723" y="3627880"/>
                  <a:ext cx="376205" cy="23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mc:Choice>
          <mc:Fallback xmlns="">
            <p:sp>
              <p:nvSpPr>
                <p:cNvPr id="132" name="文本框 131">
                  <a:extLst>
                    <a:ext uri="{FF2B5EF4-FFF2-40B4-BE49-F238E27FC236}">
                      <a16:creationId xmlns:a16="http://schemas.microsoft.com/office/drawing/2014/main" id="{CB523AE7-CE39-7B4E-9DF8-42F95E7E33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2723" y="3627880"/>
                  <a:ext cx="376205" cy="232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文本框 132">
                  <a:extLst>
                    <a:ext uri="{FF2B5EF4-FFF2-40B4-BE49-F238E27FC236}">
                      <a16:creationId xmlns:a16="http://schemas.microsoft.com/office/drawing/2014/main" id="{4881168C-1C43-A245-92D6-1C324E994C6E}"/>
                    </a:ext>
                  </a:extLst>
                </p:cNvPr>
                <p:cNvSpPr txBox="1"/>
                <p:nvPr/>
              </p:nvSpPr>
              <p:spPr>
                <a:xfrm>
                  <a:off x="3069359" y="3372133"/>
                  <a:ext cx="376205" cy="232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2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kumimoji="1" lang="en-US" altLang="zh-CN" sz="1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mc:Choice>
          <mc:Fallback xmlns="">
            <p:sp>
              <p:nvSpPr>
                <p:cNvPr id="133" name="文本框 132">
                  <a:extLst>
                    <a:ext uri="{FF2B5EF4-FFF2-40B4-BE49-F238E27FC236}">
                      <a16:creationId xmlns:a16="http://schemas.microsoft.com/office/drawing/2014/main" id="{4881168C-1C43-A245-92D6-1C324E994C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9359" y="3372133"/>
                  <a:ext cx="376205" cy="23241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4" name="矩形 133">
              <a:extLst>
                <a:ext uri="{FF2B5EF4-FFF2-40B4-BE49-F238E27FC236}">
                  <a16:creationId xmlns:a16="http://schemas.microsoft.com/office/drawing/2014/main" id="{FB546322-AB76-3343-87BC-C9033ADD5509}"/>
                </a:ext>
              </a:extLst>
            </p:cNvPr>
            <p:cNvSpPr/>
            <p:nvPr/>
          </p:nvSpPr>
          <p:spPr>
            <a:xfrm rot="2726331">
              <a:off x="3205393" y="3441393"/>
              <a:ext cx="343364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</a:t>
              </a:r>
              <a:endParaRPr lang="zh-CN" alt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6" name="组合 205">
            <a:extLst>
              <a:ext uri="{FF2B5EF4-FFF2-40B4-BE49-F238E27FC236}">
                <a16:creationId xmlns:a16="http://schemas.microsoft.com/office/drawing/2014/main" id="{C33664DD-A32E-B34D-B323-C57C7F17C69E}"/>
              </a:ext>
            </a:extLst>
          </p:cNvPr>
          <p:cNvGrpSpPr/>
          <p:nvPr/>
        </p:nvGrpSpPr>
        <p:grpSpPr>
          <a:xfrm>
            <a:off x="5688377" y="2476304"/>
            <a:ext cx="1247094" cy="600671"/>
            <a:chOff x="5747532" y="2527492"/>
            <a:chExt cx="1046389" cy="504000"/>
          </a:xfrm>
        </p:grpSpPr>
        <p:sp>
          <p:nvSpPr>
            <p:cNvPr id="137" name="圆角矩形 136">
              <a:extLst>
                <a:ext uri="{FF2B5EF4-FFF2-40B4-BE49-F238E27FC236}">
                  <a16:creationId xmlns:a16="http://schemas.microsoft.com/office/drawing/2014/main" id="{1A5AA88A-EB37-F344-8EB2-985169CFC87A}"/>
                </a:ext>
              </a:extLst>
            </p:cNvPr>
            <p:cNvSpPr/>
            <p:nvPr/>
          </p:nvSpPr>
          <p:spPr>
            <a:xfrm>
              <a:off x="5801792" y="2527492"/>
              <a:ext cx="935202" cy="504000"/>
            </a:xfrm>
            <a:prstGeom prst="roundRect">
              <a:avLst>
                <a:gd name="adj" fmla="val 761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8" name="文本框 137">
              <a:extLst>
                <a:ext uri="{FF2B5EF4-FFF2-40B4-BE49-F238E27FC236}">
                  <a16:creationId xmlns:a16="http://schemas.microsoft.com/office/drawing/2014/main" id="{C2D76B64-74B4-BF44-BCD8-78C4FEEC38A0}"/>
                </a:ext>
              </a:extLst>
            </p:cNvPr>
            <p:cNvSpPr txBox="1"/>
            <p:nvPr/>
          </p:nvSpPr>
          <p:spPr>
            <a:xfrm>
              <a:off x="5747532" y="2616889"/>
              <a:ext cx="1046389" cy="36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00" dirty="0">
                  <a:latin typeface="Times" charset="0"/>
                  <a:ea typeface="Times" charset="0"/>
                  <a:cs typeface="Times" charset="0"/>
                </a:rPr>
                <a:t>Pyramid FG-DCN</a:t>
              </a:r>
            </a:p>
            <a:p>
              <a:pPr algn="ctr"/>
              <a:r>
                <a:rPr kumimoji="1" lang="en-US" altLang="zh-CN" sz="1100" dirty="0">
                  <a:latin typeface="Times" charset="0"/>
                  <a:ea typeface="Times" charset="0"/>
                  <a:cs typeface="Times" charset="0"/>
                </a:rPr>
                <a:t>Alignment</a:t>
              </a:r>
              <a:endParaRPr kumimoji="1" lang="zh-CN" altLang="en-US" sz="1100" dirty="0">
                <a:latin typeface="Times" charset="0"/>
                <a:ea typeface="Times" charset="0"/>
                <a:cs typeface="Times" charset="0"/>
              </a:endParaRPr>
            </a:p>
          </p:txBody>
        </p:sp>
      </p:grpSp>
      <p:grpSp>
        <p:nvGrpSpPr>
          <p:cNvPr id="223" name="组合 222">
            <a:extLst>
              <a:ext uri="{FF2B5EF4-FFF2-40B4-BE49-F238E27FC236}">
                <a16:creationId xmlns:a16="http://schemas.microsoft.com/office/drawing/2014/main" id="{1FD7356C-3713-2F4D-8A9C-ED6F0F33C72A}"/>
              </a:ext>
            </a:extLst>
          </p:cNvPr>
          <p:cNvGrpSpPr/>
          <p:nvPr/>
        </p:nvGrpSpPr>
        <p:grpSpPr>
          <a:xfrm>
            <a:off x="3021709" y="1456366"/>
            <a:ext cx="7427031" cy="1724560"/>
            <a:chOff x="3021709" y="1456366"/>
            <a:chExt cx="7427031" cy="1724560"/>
          </a:xfrm>
        </p:grpSpPr>
        <p:grpSp>
          <p:nvGrpSpPr>
            <p:cNvPr id="209" name="组合 208">
              <a:extLst>
                <a:ext uri="{FF2B5EF4-FFF2-40B4-BE49-F238E27FC236}">
                  <a16:creationId xmlns:a16="http://schemas.microsoft.com/office/drawing/2014/main" id="{D0B3569A-687B-A34C-928B-B24ED6129312}"/>
                </a:ext>
              </a:extLst>
            </p:cNvPr>
            <p:cNvGrpSpPr/>
            <p:nvPr/>
          </p:nvGrpSpPr>
          <p:grpSpPr>
            <a:xfrm>
              <a:off x="3021709" y="1456366"/>
              <a:ext cx="6315505" cy="1210218"/>
              <a:chOff x="3510031" y="1671700"/>
              <a:chExt cx="5207025" cy="1015449"/>
            </a:xfrm>
          </p:grpSpPr>
          <p:grpSp>
            <p:nvGrpSpPr>
              <p:cNvPr id="163" name="组合 162">
                <a:extLst>
                  <a:ext uri="{FF2B5EF4-FFF2-40B4-BE49-F238E27FC236}">
                    <a16:creationId xmlns:a16="http://schemas.microsoft.com/office/drawing/2014/main" id="{65E5BBF2-BCBB-0C4A-920A-1FFFCC59E9C5}"/>
                  </a:ext>
                </a:extLst>
              </p:cNvPr>
              <p:cNvGrpSpPr/>
              <p:nvPr/>
            </p:nvGrpSpPr>
            <p:grpSpPr>
              <a:xfrm>
                <a:off x="5719365" y="1671700"/>
                <a:ext cx="221676" cy="624377"/>
                <a:chOff x="7116860" y="1619399"/>
                <a:chExt cx="221676" cy="744624"/>
              </a:xfrm>
            </p:grpSpPr>
            <p:sp>
              <p:nvSpPr>
                <p:cNvPr id="164" name="梯形 163">
                  <a:extLst>
                    <a:ext uri="{FF2B5EF4-FFF2-40B4-BE49-F238E27FC236}">
                      <a16:creationId xmlns:a16="http://schemas.microsoft.com/office/drawing/2014/main" id="{5CB42299-F91F-5348-A2B8-F1FB31E3BA32}"/>
                    </a:ext>
                  </a:extLst>
                </p:cNvPr>
                <p:cNvSpPr/>
                <p:nvPr/>
              </p:nvSpPr>
              <p:spPr>
                <a:xfrm rot="16200000">
                  <a:off x="6852271" y="1883988"/>
                  <a:ext cx="744624" cy="215446"/>
                </a:xfrm>
                <a:prstGeom prst="trapezoid">
                  <a:avLst>
                    <a:gd name="adj" fmla="val 55236"/>
                  </a:avLst>
                </a:prstGeom>
                <a:solidFill>
                  <a:schemeClr val="bg1"/>
                </a:solidFill>
                <a:ln w="63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165" name="文本框 164">
                  <a:extLst>
                    <a:ext uri="{FF2B5EF4-FFF2-40B4-BE49-F238E27FC236}">
                      <a16:creationId xmlns:a16="http://schemas.microsoft.com/office/drawing/2014/main" id="{FCAA32E0-61A5-5B4E-ACC8-F5F58F3BA708}"/>
                    </a:ext>
                  </a:extLst>
                </p:cNvPr>
                <p:cNvSpPr txBox="1"/>
                <p:nvPr/>
              </p:nvSpPr>
              <p:spPr>
                <a:xfrm rot="16200000">
                  <a:off x="6896591" y="1859489"/>
                  <a:ext cx="664384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Upscale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cxnSp>
            <p:nvCxnSpPr>
              <p:cNvPr id="166" name="肘形连接符 165">
                <a:extLst>
                  <a:ext uri="{FF2B5EF4-FFF2-40B4-BE49-F238E27FC236}">
                    <a16:creationId xmlns:a16="http://schemas.microsoft.com/office/drawing/2014/main" id="{7BF843D7-899F-4B40-9CE6-2FC9241A32B3}"/>
                  </a:ext>
                </a:extLst>
              </p:cNvPr>
              <p:cNvCxnSpPr>
                <a:cxnSpLocks/>
                <a:stCxn id="30" idx="0"/>
                <a:endCxn id="164" idx="0"/>
              </p:cNvCxnSpPr>
              <p:nvPr/>
            </p:nvCxnSpPr>
            <p:spPr>
              <a:xfrm rot="5400000" flipH="1" flipV="1">
                <a:off x="4329084" y="1164836"/>
                <a:ext cx="571228" cy="2209334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7" name="肘形连接符 166">
                <a:extLst>
                  <a:ext uri="{FF2B5EF4-FFF2-40B4-BE49-F238E27FC236}">
                    <a16:creationId xmlns:a16="http://schemas.microsoft.com/office/drawing/2014/main" id="{CF3C6371-DA70-AA4E-BD61-91F46A69F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3056" y="1985974"/>
                <a:ext cx="2754000" cy="701175"/>
              </a:xfrm>
              <a:prstGeom prst="bentConnector2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组合 221">
              <a:extLst>
                <a:ext uri="{FF2B5EF4-FFF2-40B4-BE49-F238E27FC236}">
                  <a16:creationId xmlns:a16="http://schemas.microsoft.com/office/drawing/2014/main" id="{8FCB855F-8BC8-E24C-BDE7-517122B19EF3}"/>
                </a:ext>
              </a:extLst>
            </p:cNvPr>
            <p:cNvGrpSpPr/>
            <p:nvPr/>
          </p:nvGrpSpPr>
          <p:grpSpPr>
            <a:xfrm>
              <a:off x="6893000" y="2137953"/>
              <a:ext cx="2347772" cy="1042973"/>
              <a:chOff x="6893000" y="2137953"/>
              <a:chExt cx="2347772" cy="1042973"/>
            </a:xfrm>
          </p:grpSpPr>
          <p:cxnSp>
            <p:nvCxnSpPr>
              <p:cNvPr id="9" name="直线箭头连接符 8">
                <a:extLst>
                  <a:ext uri="{FF2B5EF4-FFF2-40B4-BE49-F238E27FC236}">
                    <a16:creationId xmlns:a16="http://schemas.microsoft.com/office/drawing/2014/main" id="{EF559965-8576-254C-BED1-4346662B4A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7346" y="2780110"/>
                <a:ext cx="213426" cy="0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07" name="组合 206">
                <a:extLst>
                  <a:ext uri="{FF2B5EF4-FFF2-40B4-BE49-F238E27FC236}">
                    <a16:creationId xmlns:a16="http://schemas.microsoft.com/office/drawing/2014/main" id="{D69D3B95-E5AC-F34B-95A4-ACDE6E49749F}"/>
                  </a:ext>
                </a:extLst>
              </p:cNvPr>
              <p:cNvGrpSpPr/>
              <p:nvPr/>
            </p:nvGrpSpPr>
            <p:grpSpPr>
              <a:xfrm>
                <a:off x="6893000" y="2137953"/>
                <a:ext cx="2107065" cy="1042973"/>
                <a:chOff x="6666762" y="2243597"/>
                <a:chExt cx="1767959" cy="875120"/>
              </a:xfrm>
            </p:grpSpPr>
            <p:grpSp>
              <p:nvGrpSpPr>
                <p:cNvPr id="11" name="组合 10">
                  <a:extLst>
                    <a:ext uri="{FF2B5EF4-FFF2-40B4-BE49-F238E27FC236}">
                      <a16:creationId xmlns:a16="http://schemas.microsoft.com/office/drawing/2014/main" id="{79591603-3DAE-3F46-AABE-7B40BCFAF71F}"/>
                    </a:ext>
                  </a:extLst>
                </p:cNvPr>
                <p:cNvGrpSpPr/>
                <p:nvPr/>
              </p:nvGrpSpPr>
              <p:grpSpPr>
                <a:xfrm>
                  <a:off x="8213045" y="2416212"/>
                  <a:ext cx="221676" cy="696703"/>
                  <a:chOff x="7104071" y="1631711"/>
                  <a:chExt cx="221676" cy="696703"/>
                </a:xfrm>
              </p:grpSpPr>
              <p:sp>
                <p:nvSpPr>
                  <p:cNvPr id="12" name="梯形 11">
                    <a:extLst>
                      <a:ext uri="{FF2B5EF4-FFF2-40B4-BE49-F238E27FC236}">
                        <a16:creationId xmlns:a16="http://schemas.microsoft.com/office/drawing/2014/main" id="{FB597B13-5BA0-B642-ABB1-A2E44ACE49F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6879602" y="1888499"/>
                    <a:ext cx="664384" cy="215446"/>
                  </a:xfrm>
                  <a:prstGeom prst="trapezoid">
                    <a:avLst>
                      <a:gd name="adj" fmla="val 55236"/>
                    </a:avLst>
                  </a:prstGeom>
                  <a:solidFill>
                    <a:schemeClr val="bg1"/>
                  </a:solidFill>
                  <a:ln w="635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13" name="文本框 12">
                    <a:extLst>
                      <a:ext uri="{FF2B5EF4-FFF2-40B4-BE49-F238E27FC236}">
                        <a16:creationId xmlns:a16="http://schemas.microsoft.com/office/drawing/2014/main" id="{626C0110-D171-B249-A71B-96043C83D96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906128" y="1831823"/>
                    <a:ext cx="619732" cy="2195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kumimoji="1" lang="en-US" altLang="zh-CN" sz="1100" dirty="0">
                        <a:latin typeface="Times" charset="0"/>
                        <a:ea typeface="Times" charset="0"/>
                        <a:cs typeface="Times" charset="0"/>
                      </a:rPr>
                      <a:t>Upscale</a:t>
                    </a:r>
                    <a:endParaRPr kumimoji="1" lang="zh-CN" altLang="en-US" sz="11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p:grpSp>
            <p:grpSp>
              <p:nvGrpSpPr>
                <p:cNvPr id="142" name="组合 141">
                  <a:extLst>
                    <a:ext uri="{FF2B5EF4-FFF2-40B4-BE49-F238E27FC236}">
                      <a16:creationId xmlns:a16="http://schemas.microsoft.com/office/drawing/2014/main" id="{9C140241-E891-7342-9EE7-92893B174291}"/>
                    </a:ext>
                  </a:extLst>
                </p:cNvPr>
                <p:cNvGrpSpPr/>
                <p:nvPr/>
              </p:nvGrpSpPr>
              <p:grpSpPr>
                <a:xfrm>
                  <a:off x="7169352" y="2454333"/>
                  <a:ext cx="851384" cy="664384"/>
                  <a:chOff x="3135212" y="1632241"/>
                  <a:chExt cx="851384" cy="664384"/>
                </a:xfrm>
              </p:grpSpPr>
              <p:sp>
                <p:nvSpPr>
                  <p:cNvPr id="143" name="圆角矩形 142">
                    <a:extLst>
                      <a:ext uri="{FF2B5EF4-FFF2-40B4-BE49-F238E27FC236}">
                        <a16:creationId xmlns:a16="http://schemas.microsoft.com/office/drawing/2014/main" id="{1E2E81E2-6F41-EE47-A5D8-56C1D64C95E9}"/>
                      </a:ext>
                    </a:extLst>
                  </p:cNvPr>
                  <p:cNvSpPr/>
                  <p:nvPr/>
                </p:nvSpPr>
                <p:spPr>
                  <a:xfrm>
                    <a:off x="3135212" y="1632241"/>
                    <a:ext cx="851384" cy="664384"/>
                  </a:xfrm>
                  <a:prstGeom prst="round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144" name="矩形 143">
                    <a:extLst>
                      <a:ext uri="{FF2B5EF4-FFF2-40B4-BE49-F238E27FC236}">
                        <a16:creationId xmlns:a16="http://schemas.microsoft.com/office/drawing/2014/main" id="{64E3E874-CF18-1C4F-836C-33A028077CC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207610" y="1719285"/>
                    <a:ext cx="151200" cy="504000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3175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145" name="矩形 144">
                    <a:extLst>
                      <a:ext uri="{FF2B5EF4-FFF2-40B4-BE49-F238E27FC236}">
                        <a16:creationId xmlns:a16="http://schemas.microsoft.com/office/drawing/2014/main" id="{EC46C275-7BC5-E44A-BFE7-4ED0B7718535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90931" y="1719810"/>
                    <a:ext cx="151200" cy="504000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3175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146" name="矩形 145">
                    <a:extLst>
                      <a:ext uri="{FF2B5EF4-FFF2-40B4-BE49-F238E27FC236}">
                        <a16:creationId xmlns:a16="http://schemas.microsoft.com/office/drawing/2014/main" id="{32C0F9A5-47E0-1A43-B910-369C7D1EC405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578554" y="1719285"/>
                    <a:ext cx="151200" cy="504000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3175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  <p:sp>
                <p:nvSpPr>
                  <p:cNvPr id="147" name="矩形 146">
                    <a:extLst>
                      <a:ext uri="{FF2B5EF4-FFF2-40B4-BE49-F238E27FC236}">
                        <a16:creationId xmlns:a16="http://schemas.microsoft.com/office/drawing/2014/main" id="{AFEEAAFC-D230-154E-8081-CC0FA654C2A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760209" y="1719285"/>
                    <a:ext cx="151200" cy="504000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3175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/>
                  </a:p>
                </p:txBody>
              </p:sp>
            </p:grpSp>
            <p:cxnSp>
              <p:nvCxnSpPr>
                <p:cNvPr id="148" name="直线箭头连接符 147">
                  <a:extLst>
                    <a:ext uri="{FF2B5EF4-FFF2-40B4-BE49-F238E27FC236}">
                      <a16:creationId xmlns:a16="http://schemas.microsoft.com/office/drawing/2014/main" id="{0E70753A-29A5-A547-A953-8403A787EB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66762" y="2779114"/>
                  <a:ext cx="154800" cy="326"/>
                </a:xfrm>
                <a:prstGeom prst="straightConnector1">
                  <a:avLst/>
                </a:prstGeom>
                <a:ln w="6350">
                  <a:tailEnd type="triangle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49" name="组合 148">
                  <a:extLst>
                    <a:ext uri="{FF2B5EF4-FFF2-40B4-BE49-F238E27FC236}">
                      <a16:creationId xmlns:a16="http://schemas.microsoft.com/office/drawing/2014/main" id="{A47658E5-7E4B-2E44-B110-74B183B3D76F}"/>
                    </a:ext>
                  </a:extLst>
                </p:cNvPr>
                <p:cNvGrpSpPr/>
                <p:nvPr/>
              </p:nvGrpSpPr>
              <p:grpSpPr>
                <a:xfrm>
                  <a:off x="6801298" y="2509482"/>
                  <a:ext cx="219507" cy="548127"/>
                  <a:chOff x="2820386" y="1695414"/>
                  <a:chExt cx="219507" cy="548127"/>
                </a:xfrm>
              </p:grpSpPr>
              <p:sp>
                <p:nvSpPr>
                  <p:cNvPr id="150" name="矩形 149">
                    <a:extLst>
                      <a:ext uri="{FF2B5EF4-FFF2-40B4-BE49-F238E27FC236}">
                        <a16:creationId xmlns:a16="http://schemas.microsoft.com/office/drawing/2014/main" id="{4ACA599D-8EBF-CB4E-95DA-37CC5BC24C7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852545" y="1713423"/>
                    <a:ext cx="144000" cy="504000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3175">
                    <a:solidFill>
                      <a:schemeClr val="bg2">
                        <a:lumMod val="10000"/>
                      </a:schemeClr>
                    </a:solidFill>
                  </a:ln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151" name="文本框 150">
                    <a:extLst>
                      <a:ext uri="{FF2B5EF4-FFF2-40B4-BE49-F238E27FC236}">
                        <a16:creationId xmlns:a16="http://schemas.microsoft.com/office/drawing/2014/main" id="{727EFFE4-9F1F-7F43-B4CD-13B5B5000B9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656076" y="1859724"/>
                    <a:ext cx="548127" cy="2195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zh-CN" sz="1100" dirty="0">
                        <a:latin typeface="Times" charset="0"/>
                        <a:ea typeface="Times" charset="0"/>
                        <a:cs typeface="Times" charset="0"/>
                      </a:rPr>
                      <a:t>Fusion</a:t>
                    </a:r>
                    <a:endParaRPr kumimoji="1" lang="zh-CN" altLang="en-US" sz="11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p:grpSp>
            <p:cxnSp>
              <p:nvCxnSpPr>
                <p:cNvPr id="152" name="直线箭头连接符 151">
                  <a:extLst>
                    <a:ext uri="{FF2B5EF4-FFF2-40B4-BE49-F238E27FC236}">
                      <a16:creationId xmlns:a16="http://schemas.microsoft.com/office/drawing/2014/main" id="{D71CCECF-46B0-784F-96C8-63915A3B4E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95004" y="2780509"/>
                  <a:ext cx="154800" cy="326"/>
                </a:xfrm>
                <a:prstGeom prst="straightConnector1">
                  <a:avLst/>
                </a:prstGeom>
                <a:ln w="6350">
                  <a:tailEnd type="triangle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文本框 155">
                  <a:extLst>
                    <a:ext uri="{FF2B5EF4-FFF2-40B4-BE49-F238E27FC236}">
                      <a16:creationId xmlns:a16="http://schemas.microsoft.com/office/drawing/2014/main" id="{E60F0F33-0D85-2F4C-9E8D-2EEDAF65BD9C}"/>
                    </a:ext>
                  </a:extLst>
                </p:cNvPr>
                <p:cNvSpPr txBox="1"/>
                <p:nvPr/>
              </p:nvSpPr>
              <p:spPr>
                <a:xfrm rot="16200000">
                  <a:off x="6992280" y="2685363"/>
                  <a:ext cx="647201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ST Group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sp>
              <p:nvSpPr>
                <p:cNvPr id="157" name="文本框 156">
                  <a:extLst>
                    <a:ext uri="{FF2B5EF4-FFF2-40B4-BE49-F238E27FC236}">
                      <a16:creationId xmlns:a16="http://schemas.microsoft.com/office/drawing/2014/main" id="{365D66BE-2EA5-8C42-9C87-3F9421F64723}"/>
                    </a:ext>
                  </a:extLst>
                </p:cNvPr>
                <p:cNvSpPr txBox="1"/>
                <p:nvPr/>
              </p:nvSpPr>
              <p:spPr>
                <a:xfrm rot="16200000">
                  <a:off x="7174543" y="2683194"/>
                  <a:ext cx="647201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ST Group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sp>
              <p:nvSpPr>
                <p:cNvPr id="158" name="文本框 157">
                  <a:extLst>
                    <a:ext uri="{FF2B5EF4-FFF2-40B4-BE49-F238E27FC236}">
                      <a16:creationId xmlns:a16="http://schemas.microsoft.com/office/drawing/2014/main" id="{D4EC87E6-FFF0-1D43-B594-0FB45585C2FB}"/>
                    </a:ext>
                  </a:extLst>
                </p:cNvPr>
                <p:cNvSpPr txBox="1"/>
                <p:nvPr/>
              </p:nvSpPr>
              <p:spPr>
                <a:xfrm rot="16200000">
                  <a:off x="7363059" y="2685137"/>
                  <a:ext cx="647201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ST Group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sp>
              <p:nvSpPr>
                <p:cNvPr id="159" name="文本框 158">
                  <a:extLst>
                    <a:ext uri="{FF2B5EF4-FFF2-40B4-BE49-F238E27FC236}">
                      <a16:creationId xmlns:a16="http://schemas.microsoft.com/office/drawing/2014/main" id="{69EB1EFE-7CF5-F348-8DF3-ECBCE3822BDF}"/>
                    </a:ext>
                  </a:extLst>
                </p:cNvPr>
                <p:cNvSpPr txBox="1"/>
                <p:nvPr/>
              </p:nvSpPr>
              <p:spPr>
                <a:xfrm rot="16200000">
                  <a:off x="7543341" y="2685137"/>
                  <a:ext cx="647201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ST Group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cxnSp>
              <p:nvCxnSpPr>
                <p:cNvPr id="160" name="直线箭头连接符 159">
                  <a:extLst>
                    <a:ext uri="{FF2B5EF4-FFF2-40B4-BE49-F238E27FC236}">
                      <a16:creationId xmlns:a16="http://schemas.microsoft.com/office/drawing/2014/main" id="{78E431C8-7DEB-AA4D-AE14-89FBB90176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25674" y="2783772"/>
                  <a:ext cx="179078" cy="0"/>
                </a:xfrm>
                <a:prstGeom prst="straightConnector1">
                  <a:avLst/>
                </a:prstGeom>
                <a:ln w="6350">
                  <a:tailEnd type="triangle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文本框 167">
                  <a:extLst>
                    <a:ext uri="{FF2B5EF4-FFF2-40B4-BE49-F238E27FC236}">
                      <a16:creationId xmlns:a16="http://schemas.microsoft.com/office/drawing/2014/main" id="{EE92ED16-422B-1945-95C2-91987138CBBB}"/>
                    </a:ext>
                  </a:extLst>
                </p:cNvPr>
                <p:cNvSpPr txBox="1"/>
                <p:nvPr/>
              </p:nvSpPr>
              <p:spPr>
                <a:xfrm>
                  <a:off x="7131405" y="2243597"/>
                  <a:ext cx="956665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Reconstruction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</p:grpSp>
        <p:grpSp>
          <p:nvGrpSpPr>
            <p:cNvPr id="210" name="组合 209">
              <a:extLst>
                <a:ext uri="{FF2B5EF4-FFF2-40B4-BE49-F238E27FC236}">
                  <a16:creationId xmlns:a16="http://schemas.microsoft.com/office/drawing/2014/main" id="{6376D452-763B-4342-A4BA-897B4BF1A8F8}"/>
                </a:ext>
              </a:extLst>
            </p:cNvPr>
            <p:cNvGrpSpPr/>
            <p:nvPr/>
          </p:nvGrpSpPr>
          <p:grpSpPr>
            <a:xfrm>
              <a:off x="9178680" y="2395367"/>
              <a:ext cx="1270060" cy="781828"/>
              <a:chOff x="8582549" y="2459581"/>
              <a:chExt cx="1065659" cy="656002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4854625E-6042-8343-A25C-A868FD9B2A23}"/>
                  </a:ext>
                </a:extLst>
              </p:cNvPr>
              <p:cNvSpPr/>
              <p:nvPr/>
            </p:nvSpPr>
            <p:spPr>
              <a:xfrm>
                <a:off x="8582549" y="2650268"/>
                <a:ext cx="27443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zh-CN" altLang="en-US" sz="1400" dirty="0">
                    <a:latin typeface="Times" charset="0"/>
                    <a:ea typeface="Times" charset="0"/>
                    <a:cs typeface="Times" charset="0"/>
                  </a:rPr>
                  <a:t>⊕</a:t>
                </a:r>
              </a:p>
            </p:txBody>
          </p:sp>
          <p:cxnSp>
            <p:nvCxnSpPr>
              <p:cNvPr id="161" name="直线箭头连接符 160">
                <a:extLst>
                  <a:ext uri="{FF2B5EF4-FFF2-40B4-BE49-F238E27FC236}">
                    <a16:creationId xmlns:a16="http://schemas.microsoft.com/office/drawing/2014/main" id="{357B9AA4-EF1E-C743-8AC6-EC1FF7FB20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4379" y="2783772"/>
                <a:ext cx="144000" cy="0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9F19DC03-5F3B-5B45-AF1D-8BC5AD913CA3}"/>
                  </a:ext>
                </a:extLst>
              </p:cNvPr>
              <p:cNvSpPr/>
              <p:nvPr/>
            </p:nvSpPr>
            <p:spPr bwMode="auto">
              <a:xfrm>
                <a:off x="8962604" y="2459581"/>
                <a:ext cx="678812" cy="656002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169" name="文本框 168">
                <a:extLst>
                  <a:ext uri="{FF2B5EF4-FFF2-40B4-BE49-F238E27FC236}">
                    <a16:creationId xmlns:a16="http://schemas.microsoft.com/office/drawing/2014/main" id="{19F4A220-B8AE-3C40-B2EA-D86F7B32319F}"/>
                  </a:ext>
                </a:extLst>
              </p:cNvPr>
              <p:cNvSpPr txBox="1"/>
              <p:nvPr/>
            </p:nvSpPr>
            <p:spPr>
              <a:xfrm>
                <a:off x="8990616" y="2677631"/>
                <a:ext cx="657592" cy="219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100" dirty="0">
                    <a:latin typeface="Times" charset="0"/>
                    <a:ea typeface="Times" charset="0"/>
                    <a:cs typeface="Times" charset="0"/>
                  </a:rPr>
                  <a:t>HR Image</a:t>
                </a:r>
                <a:endParaRPr kumimoji="1" lang="zh-CN" altLang="en-US" sz="11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</p:grpSp>
      <p:grpSp>
        <p:nvGrpSpPr>
          <p:cNvPr id="205" name="组合 204">
            <a:extLst>
              <a:ext uri="{FF2B5EF4-FFF2-40B4-BE49-F238E27FC236}">
                <a16:creationId xmlns:a16="http://schemas.microsoft.com/office/drawing/2014/main" id="{08DE6C3E-0944-3E47-B0CA-F69FFE554E92}"/>
              </a:ext>
            </a:extLst>
          </p:cNvPr>
          <p:cNvGrpSpPr/>
          <p:nvPr/>
        </p:nvGrpSpPr>
        <p:grpSpPr>
          <a:xfrm>
            <a:off x="3348933" y="2379548"/>
            <a:ext cx="2477448" cy="1054053"/>
            <a:chOff x="3784593" y="2446309"/>
            <a:chExt cx="2078733" cy="884416"/>
          </a:xfrm>
        </p:grpSpPr>
        <p:cxnSp>
          <p:nvCxnSpPr>
            <p:cNvPr id="8" name="直线箭头连接符 7">
              <a:extLst>
                <a:ext uri="{FF2B5EF4-FFF2-40B4-BE49-F238E27FC236}">
                  <a16:creationId xmlns:a16="http://schemas.microsoft.com/office/drawing/2014/main" id="{3A83BC17-0B3C-294F-91F8-A8E76A32A950}"/>
                </a:ext>
              </a:extLst>
            </p:cNvPr>
            <p:cNvCxnSpPr>
              <a:cxnSpLocks/>
            </p:cNvCxnSpPr>
            <p:nvPr/>
          </p:nvCxnSpPr>
          <p:spPr>
            <a:xfrm>
              <a:off x="3784593" y="2781851"/>
              <a:ext cx="245164" cy="0"/>
            </a:xfrm>
            <a:prstGeom prst="straightConnector1">
              <a:avLst/>
            </a:prstGeom>
            <a:ln w="6350"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8CF6D1DB-ABE8-CE43-8DE6-4E6888A5E858}"/>
                </a:ext>
              </a:extLst>
            </p:cNvPr>
            <p:cNvGrpSpPr/>
            <p:nvPr/>
          </p:nvGrpSpPr>
          <p:grpSpPr>
            <a:xfrm>
              <a:off x="4005678" y="2527491"/>
              <a:ext cx="219507" cy="504000"/>
              <a:chOff x="2820386" y="1713423"/>
              <a:chExt cx="219507" cy="504000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7CA46ECB-FDA3-C446-A40C-250E5648201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52545" y="1713423"/>
                <a:ext cx="144000" cy="504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5C0C5CB2-09C5-4344-A85A-3B42D310015C}"/>
                  </a:ext>
                </a:extLst>
              </p:cNvPr>
              <p:cNvSpPr txBox="1"/>
              <p:nvPr/>
            </p:nvSpPr>
            <p:spPr>
              <a:xfrm rot="16200000">
                <a:off x="2705300" y="1859046"/>
                <a:ext cx="449679" cy="219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100" dirty="0">
                    <a:latin typeface="Times" charset="0"/>
                    <a:ea typeface="Times" charset="0"/>
                    <a:cs typeface="Times" charset="0"/>
                  </a:rPr>
                  <a:t>Conv</a:t>
                </a:r>
                <a:endParaRPr kumimoji="1" lang="zh-CN" altLang="en-US" sz="11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5940C5D-49B2-8548-AE0E-37AF4898FA16}"/>
                </a:ext>
              </a:extLst>
            </p:cNvPr>
            <p:cNvGrpSpPr/>
            <p:nvPr/>
          </p:nvGrpSpPr>
          <p:grpSpPr>
            <a:xfrm>
              <a:off x="4320504" y="2446309"/>
              <a:ext cx="851384" cy="675702"/>
              <a:chOff x="3135212" y="1632241"/>
              <a:chExt cx="851384" cy="675702"/>
            </a:xfrm>
          </p:grpSpPr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34756D74-6FAA-A949-B1CC-99E94F34514E}"/>
                  </a:ext>
                </a:extLst>
              </p:cNvPr>
              <p:cNvSpPr/>
              <p:nvPr/>
            </p:nvSpPr>
            <p:spPr>
              <a:xfrm>
                <a:off x="3135212" y="1632241"/>
                <a:ext cx="851384" cy="664384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4F1F2F04-F14C-ED42-9F2E-581E7CEC4DA1}"/>
                  </a:ext>
                </a:extLst>
              </p:cNvPr>
              <p:cNvGrpSpPr/>
              <p:nvPr/>
            </p:nvGrpSpPr>
            <p:grpSpPr>
              <a:xfrm>
                <a:off x="3187034" y="1643559"/>
                <a:ext cx="219507" cy="664384"/>
                <a:chOff x="3245654" y="1637697"/>
                <a:chExt cx="219507" cy="664384"/>
              </a:xfrm>
            </p:grpSpPr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5177B8AC-E8FA-C94E-9664-44ED03BE2B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66230" y="1713423"/>
                  <a:ext cx="151200" cy="504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dirty="0"/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48ABAA2D-D9B2-154A-9D75-10588F8D562D}"/>
                    </a:ext>
                  </a:extLst>
                </p:cNvPr>
                <p:cNvSpPr txBox="1"/>
                <p:nvPr/>
              </p:nvSpPr>
              <p:spPr>
                <a:xfrm rot="16200000">
                  <a:off x="3023216" y="1860135"/>
                  <a:ext cx="664384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ST Block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4A8ACD3-A892-2E40-B56A-CD6F77BA07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0931" y="1719810"/>
                <a:ext cx="151200" cy="504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D1FFBFE-D8D0-3D4E-A730-4E82A65A339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78554" y="1719285"/>
                <a:ext cx="151200" cy="504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82BCAE6B-F7FA-6145-9432-ADF65B3FF3A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760209" y="1719285"/>
                <a:ext cx="151200" cy="504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6FBEE26-A3E0-184C-BAA3-323CC54F72E6}"/>
                </a:ext>
              </a:extLst>
            </p:cNvPr>
            <p:cNvSpPr txBox="1"/>
            <p:nvPr/>
          </p:nvSpPr>
          <p:spPr>
            <a:xfrm>
              <a:off x="4218439" y="3111218"/>
              <a:ext cx="1054436" cy="21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00" dirty="0">
                  <a:latin typeface="Times" charset="0"/>
                  <a:ea typeface="Times" charset="0"/>
                  <a:cs typeface="Times" charset="0"/>
                </a:rPr>
                <a:t>Feature Extraction</a:t>
              </a:r>
              <a:endParaRPr kumimoji="1" lang="zh-CN" altLang="en-US" sz="1100" dirty="0">
                <a:latin typeface="Times" charset="0"/>
                <a:ea typeface="Times" charset="0"/>
                <a:cs typeface="Times" charset="0"/>
              </a:endParaRPr>
            </a:p>
          </p:txBody>
        </p:sp>
        <p:cxnSp>
          <p:nvCxnSpPr>
            <p:cNvPr id="28" name="直线箭头连接符 27">
              <a:extLst>
                <a:ext uri="{FF2B5EF4-FFF2-40B4-BE49-F238E27FC236}">
                  <a16:creationId xmlns:a16="http://schemas.microsoft.com/office/drawing/2014/main" id="{2DDFB74B-ABFB-CE48-BA97-A7F9207EEB10}"/>
                </a:ext>
              </a:extLst>
            </p:cNvPr>
            <p:cNvCxnSpPr>
              <a:cxnSpLocks/>
              <a:stCxn id="16" idx="3"/>
              <a:endCxn id="19" idx="1"/>
            </p:cNvCxnSpPr>
            <p:nvPr/>
          </p:nvCxnSpPr>
          <p:spPr>
            <a:xfrm flipV="1">
              <a:off x="4181837" y="2778501"/>
              <a:ext cx="138667" cy="990"/>
            </a:xfrm>
            <a:prstGeom prst="straightConnector1">
              <a:avLst/>
            </a:prstGeom>
            <a:ln w="6350"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直线箭头连接符 139">
              <a:extLst>
                <a:ext uri="{FF2B5EF4-FFF2-40B4-BE49-F238E27FC236}">
                  <a16:creationId xmlns:a16="http://schemas.microsoft.com/office/drawing/2014/main" id="{2A3CE7A7-1813-8541-96BB-9A88DFD1BCEB}"/>
                </a:ext>
              </a:extLst>
            </p:cNvPr>
            <p:cNvCxnSpPr>
              <a:cxnSpLocks/>
            </p:cNvCxnSpPr>
            <p:nvPr/>
          </p:nvCxnSpPr>
          <p:spPr>
            <a:xfrm>
              <a:off x="5207348" y="2778501"/>
              <a:ext cx="572638" cy="0"/>
            </a:xfrm>
            <a:prstGeom prst="straightConnector1">
              <a:avLst/>
            </a:prstGeom>
            <a:ln w="6350"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3" name="文本框 152">
              <a:extLst>
                <a:ext uri="{FF2B5EF4-FFF2-40B4-BE49-F238E27FC236}">
                  <a16:creationId xmlns:a16="http://schemas.microsoft.com/office/drawing/2014/main" id="{5327241D-5D57-A24D-A5F0-60ED91517DE7}"/>
                </a:ext>
              </a:extLst>
            </p:cNvPr>
            <p:cNvSpPr txBox="1"/>
            <p:nvPr/>
          </p:nvSpPr>
          <p:spPr>
            <a:xfrm rot="16200000">
              <a:off x="4331567" y="2679345"/>
              <a:ext cx="664384" cy="21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00" dirty="0">
                  <a:latin typeface="Times" charset="0"/>
                  <a:ea typeface="Times" charset="0"/>
                  <a:cs typeface="Times" charset="0"/>
                </a:rPr>
                <a:t>ST Block</a:t>
              </a:r>
              <a:endParaRPr kumimoji="1" lang="zh-CN" altLang="en-US" sz="11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154" name="文本框 153">
              <a:extLst>
                <a:ext uri="{FF2B5EF4-FFF2-40B4-BE49-F238E27FC236}">
                  <a16:creationId xmlns:a16="http://schemas.microsoft.com/office/drawing/2014/main" id="{7AF54D44-F02C-1448-883C-A4071DAD9BC8}"/>
                </a:ext>
              </a:extLst>
            </p:cNvPr>
            <p:cNvSpPr txBox="1"/>
            <p:nvPr/>
          </p:nvSpPr>
          <p:spPr>
            <a:xfrm rot="16200000">
              <a:off x="4520745" y="2676397"/>
              <a:ext cx="664385" cy="21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00" dirty="0">
                  <a:latin typeface="Times" charset="0"/>
                  <a:ea typeface="Times" charset="0"/>
                  <a:cs typeface="Times" charset="0"/>
                </a:rPr>
                <a:t>ST Block</a:t>
              </a:r>
              <a:endParaRPr kumimoji="1" lang="zh-CN" altLang="en-US" sz="1100" dirty="0">
                <a:latin typeface="Times" charset="0"/>
                <a:ea typeface="Times" charset="0"/>
                <a:cs typeface="Times" charset="0"/>
              </a:endParaRPr>
            </a:p>
          </p:txBody>
        </p:sp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ACF91BB0-CD90-254C-A433-912FAFEC6707}"/>
                </a:ext>
              </a:extLst>
            </p:cNvPr>
            <p:cNvSpPr txBox="1"/>
            <p:nvPr/>
          </p:nvSpPr>
          <p:spPr>
            <a:xfrm rot="16200000">
              <a:off x="4702448" y="2676371"/>
              <a:ext cx="664385" cy="21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00" dirty="0">
                  <a:latin typeface="Times" charset="0"/>
                  <a:ea typeface="Times" charset="0"/>
                  <a:cs typeface="Times" charset="0"/>
                </a:rPr>
                <a:t>ST Block</a:t>
              </a:r>
              <a:endParaRPr kumimoji="1" lang="zh-CN" altLang="en-US" sz="1100" dirty="0">
                <a:latin typeface="Times" charset="0"/>
                <a:ea typeface="Times" charset="0"/>
                <a:cs typeface="Times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文本框 198">
                  <a:extLst>
                    <a:ext uri="{FF2B5EF4-FFF2-40B4-BE49-F238E27FC236}">
                      <a16:creationId xmlns:a16="http://schemas.microsoft.com/office/drawing/2014/main" id="{0C2CDA7C-7ED1-8E4C-B4F2-281A8516E52A}"/>
                    </a:ext>
                  </a:extLst>
                </p:cNvPr>
                <p:cNvSpPr txBox="1"/>
                <p:nvPr/>
              </p:nvSpPr>
              <p:spPr>
                <a:xfrm>
                  <a:off x="5113679" y="2595997"/>
                  <a:ext cx="749647" cy="361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PixelShuffle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1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  <m:t>×</m:t>
                        </m:r>
                        <m:r>
                          <a:rPr kumimoji="1" lang="en-US" altLang="zh-CN" sz="11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  <m:t>2</m:t>
                        </m:r>
                      </m:oMath>
                    </m:oMathPara>
                  </a14:m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mc:Choice>
          <mc:Fallback xmlns="">
            <p:sp>
              <p:nvSpPr>
                <p:cNvPr id="199" name="文本框 198">
                  <a:extLst>
                    <a:ext uri="{FF2B5EF4-FFF2-40B4-BE49-F238E27FC236}">
                      <a16:creationId xmlns:a16="http://schemas.microsoft.com/office/drawing/2014/main" id="{0C2CDA7C-7ED1-8E4C-B4F2-281A8516E5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13679" y="2595997"/>
                  <a:ext cx="749647" cy="361541"/>
                </a:xfrm>
                <a:prstGeom prst="rect">
                  <a:avLst/>
                </a:prstGeom>
                <a:blipFill>
                  <a:blip r:embed="rId11"/>
                  <a:stretch>
                    <a:fillRect r="-13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4" name="组合 203">
            <a:extLst>
              <a:ext uri="{FF2B5EF4-FFF2-40B4-BE49-F238E27FC236}">
                <a16:creationId xmlns:a16="http://schemas.microsoft.com/office/drawing/2014/main" id="{964929EC-78DA-F24E-BF50-96F6B6F1C804}"/>
              </a:ext>
            </a:extLst>
          </p:cNvPr>
          <p:cNvGrpSpPr/>
          <p:nvPr/>
        </p:nvGrpSpPr>
        <p:grpSpPr>
          <a:xfrm>
            <a:off x="3019240" y="3076974"/>
            <a:ext cx="3291102" cy="1571805"/>
            <a:chOff x="3507958" y="3031492"/>
            <a:chExt cx="2761437" cy="1318842"/>
          </a:xfrm>
        </p:grpSpPr>
        <p:cxnSp>
          <p:nvCxnSpPr>
            <p:cNvPr id="131" name="直线箭头连接符 130">
              <a:extLst>
                <a:ext uri="{FF2B5EF4-FFF2-40B4-BE49-F238E27FC236}">
                  <a16:creationId xmlns:a16="http://schemas.microsoft.com/office/drawing/2014/main" id="{3C3C7C7A-F40C-694B-B881-47711A25ABF7}"/>
                </a:ext>
              </a:extLst>
            </p:cNvPr>
            <p:cNvCxnSpPr>
              <a:cxnSpLocks/>
            </p:cNvCxnSpPr>
            <p:nvPr/>
          </p:nvCxnSpPr>
          <p:spPr>
            <a:xfrm>
              <a:off x="3507958" y="4028222"/>
              <a:ext cx="460931" cy="0"/>
            </a:xfrm>
            <a:prstGeom prst="straightConnector1">
              <a:avLst/>
            </a:prstGeom>
            <a:ln w="6350"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梯形 134">
              <a:extLst>
                <a:ext uri="{FF2B5EF4-FFF2-40B4-BE49-F238E27FC236}">
                  <a16:creationId xmlns:a16="http://schemas.microsoft.com/office/drawing/2014/main" id="{9FAB6AAC-BE08-AA4C-B94A-A542D89A284F}"/>
                </a:ext>
              </a:extLst>
            </p:cNvPr>
            <p:cNvSpPr/>
            <p:nvPr/>
          </p:nvSpPr>
          <p:spPr>
            <a:xfrm rot="5400000">
              <a:off x="4439369" y="3762557"/>
              <a:ext cx="652042" cy="523512"/>
            </a:xfrm>
            <a:prstGeom prst="trapezoi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100"/>
            </a:p>
          </p:txBody>
        </p:sp>
        <p:sp>
          <p:nvSpPr>
            <p:cNvPr id="136" name="文本框 135">
              <a:extLst>
                <a:ext uri="{FF2B5EF4-FFF2-40B4-BE49-F238E27FC236}">
                  <a16:creationId xmlns:a16="http://schemas.microsoft.com/office/drawing/2014/main" id="{6C317174-743A-2F48-AE88-04B8D4A194BC}"/>
                </a:ext>
              </a:extLst>
            </p:cNvPr>
            <p:cNvSpPr txBox="1"/>
            <p:nvPr/>
          </p:nvSpPr>
          <p:spPr>
            <a:xfrm>
              <a:off x="4313417" y="3923566"/>
              <a:ext cx="956665" cy="21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00" dirty="0">
                  <a:latin typeface="Times" charset="0"/>
                  <a:ea typeface="Times" charset="0"/>
                  <a:cs typeface="Times" charset="0"/>
                </a:rPr>
                <a:t>SpyNet</a:t>
              </a:r>
              <a:endParaRPr kumimoji="1" lang="zh-CN" altLang="en-US" sz="1100" dirty="0">
                <a:latin typeface="Times" charset="0"/>
                <a:ea typeface="Times" charset="0"/>
                <a:cs typeface="Times" charset="0"/>
              </a:endParaRPr>
            </a:p>
          </p:txBody>
        </p:sp>
        <p:cxnSp>
          <p:nvCxnSpPr>
            <p:cNvPr id="139" name="肘形连接符 138">
              <a:extLst>
                <a:ext uri="{FF2B5EF4-FFF2-40B4-BE49-F238E27FC236}">
                  <a16:creationId xmlns:a16="http://schemas.microsoft.com/office/drawing/2014/main" id="{08DF5F36-5D37-124E-B65E-7A51AAEFAB62}"/>
                </a:ext>
              </a:extLst>
            </p:cNvPr>
            <p:cNvCxnSpPr>
              <a:cxnSpLocks/>
              <a:stCxn id="135" idx="0"/>
              <a:endCxn id="137" idx="2"/>
            </p:cNvCxnSpPr>
            <p:nvPr/>
          </p:nvCxnSpPr>
          <p:spPr>
            <a:xfrm flipV="1">
              <a:off x="5027146" y="3031492"/>
              <a:ext cx="1242249" cy="992821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D85D30C9-9F14-CC4E-9364-A3D3FF154CAC}"/>
                </a:ext>
              </a:extLst>
            </p:cNvPr>
            <p:cNvSpPr txBox="1"/>
            <p:nvPr/>
          </p:nvSpPr>
          <p:spPr>
            <a:xfrm>
              <a:off x="5073747" y="3817659"/>
              <a:ext cx="1120800" cy="219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100" dirty="0">
                  <a:latin typeface="Times" charset="0"/>
                  <a:ea typeface="Times" charset="0"/>
                  <a:cs typeface="Times" charset="0"/>
                </a:rPr>
                <a:t>Top-3 Level Flows</a:t>
              </a:r>
              <a:endParaRPr kumimoji="1" lang="zh-CN" altLang="en-US" sz="1100" dirty="0">
                <a:latin typeface="Times" charset="0"/>
                <a:ea typeface="Times" charset="0"/>
                <a:cs typeface="Times" charset="0"/>
              </a:endParaRPr>
            </a:p>
          </p:txBody>
        </p:sp>
        <p:grpSp>
          <p:nvGrpSpPr>
            <p:cNvPr id="200" name="组合 199">
              <a:extLst>
                <a:ext uri="{FF2B5EF4-FFF2-40B4-BE49-F238E27FC236}">
                  <a16:creationId xmlns:a16="http://schemas.microsoft.com/office/drawing/2014/main" id="{86EF5448-9B9F-754D-BE27-E5271D52E8FC}"/>
                </a:ext>
              </a:extLst>
            </p:cNvPr>
            <p:cNvGrpSpPr/>
            <p:nvPr/>
          </p:nvGrpSpPr>
          <p:grpSpPr>
            <a:xfrm>
              <a:off x="4003841" y="3780477"/>
              <a:ext cx="219507" cy="504000"/>
              <a:chOff x="2820386" y="1713423"/>
              <a:chExt cx="219507" cy="504000"/>
            </a:xfrm>
          </p:grpSpPr>
          <p:sp>
            <p:nvSpPr>
              <p:cNvPr id="201" name="矩形 200">
                <a:extLst>
                  <a:ext uri="{FF2B5EF4-FFF2-40B4-BE49-F238E27FC236}">
                    <a16:creationId xmlns:a16="http://schemas.microsoft.com/office/drawing/2014/main" id="{1A6FACB4-4CD8-BA45-96C0-CB4BAD2375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852545" y="1713423"/>
                <a:ext cx="144000" cy="504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202" name="文本框 201">
                <a:extLst>
                  <a:ext uri="{FF2B5EF4-FFF2-40B4-BE49-F238E27FC236}">
                    <a16:creationId xmlns:a16="http://schemas.microsoft.com/office/drawing/2014/main" id="{811F9320-4F06-B04A-B341-C953AF51AC00}"/>
                  </a:ext>
                </a:extLst>
              </p:cNvPr>
              <p:cNvSpPr txBox="1"/>
              <p:nvPr/>
            </p:nvSpPr>
            <p:spPr>
              <a:xfrm rot="16200000">
                <a:off x="2705300" y="1859047"/>
                <a:ext cx="449679" cy="219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100" dirty="0">
                    <a:latin typeface="Times" charset="0"/>
                    <a:ea typeface="Times" charset="0"/>
                    <a:cs typeface="Times" charset="0"/>
                  </a:rPr>
                  <a:t>Conv</a:t>
                </a:r>
                <a:endParaRPr kumimoji="1" lang="zh-CN" altLang="en-US" sz="11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cxnSp>
          <p:nvCxnSpPr>
            <p:cNvPr id="203" name="直线箭头连接符 202">
              <a:extLst>
                <a:ext uri="{FF2B5EF4-FFF2-40B4-BE49-F238E27FC236}">
                  <a16:creationId xmlns:a16="http://schemas.microsoft.com/office/drawing/2014/main" id="{E98B4953-F43D-4846-B1E6-E2FB6E41A997}"/>
                </a:ext>
              </a:extLst>
            </p:cNvPr>
            <p:cNvCxnSpPr>
              <a:cxnSpLocks/>
            </p:cNvCxnSpPr>
            <p:nvPr/>
          </p:nvCxnSpPr>
          <p:spPr>
            <a:xfrm>
              <a:off x="4221317" y="4031288"/>
              <a:ext cx="245164" cy="0"/>
            </a:xfrm>
            <a:prstGeom prst="straightConnector1">
              <a:avLst/>
            </a:prstGeom>
            <a:ln w="6350">
              <a:tailEnd type="triangle" w="sm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8" name="组合 217">
            <a:extLst>
              <a:ext uri="{FF2B5EF4-FFF2-40B4-BE49-F238E27FC236}">
                <a16:creationId xmlns:a16="http://schemas.microsoft.com/office/drawing/2014/main" id="{C63DD641-A6DD-D741-842F-6A90E3BFFB0A}"/>
              </a:ext>
            </a:extLst>
          </p:cNvPr>
          <p:cNvGrpSpPr/>
          <p:nvPr/>
        </p:nvGrpSpPr>
        <p:grpSpPr>
          <a:xfrm>
            <a:off x="6804621" y="3089976"/>
            <a:ext cx="2494585" cy="1732192"/>
            <a:chOff x="6578300" y="3042402"/>
            <a:chExt cx="2093112" cy="1453417"/>
          </a:xfrm>
        </p:grpSpPr>
        <p:grpSp>
          <p:nvGrpSpPr>
            <p:cNvPr id="170" name="组合 169">
              <a:extLst>
                <a:ext uri="{FF2B5EF4-FFF2-40B4-BE49-F238E27FC236}">
                  <a16:creationId xmlns:a16="http://schemas.microsoft.com/office/drawing/2014/main" id="{D00D6440-5C14-824B-B5A6-E822270434F9}"/>
                </a:ext>
              </a:extLst>
            </p:cNvPr>
            <p:cNvGrpSpPr/>
            <p:nvPr/>
          </p:nvGrpSpPr>
          <p:grpSpPr>
            <a:xfrm>
              <a:off x="6578300" y="3556870"/>
              <a:ext cx="2093112" cy="938949"/>
              <a:chOff x="4591799" y="3064590"/>
              <a:chExt cx="2093112" cy="938949"/>
            </a:xfrm>
          </p:grpSpPr>
          <p:sp>
            <p:nvSpPr>
              <p:cNvPr id="171" name="矩形 170">
                <a:extLst>
                  <a:ext uri="{FF2B5EF4-FFF2-40B4-BE49-F238E27FC236}">
                    <a16:creationId xmlns:a16="http://schemas.microsoft.com/office/drawing/2014/main" id="{803A06A7-70FA-334A-892E-0A83583FE4D2}"/>
                  </a:ext>
                </a:extLst>
              </p:cNvPr>
              <p:cNvSpPr/>
              <p:nvPr/>
            </p:nvSpPr>
            <p:spPr>
              <a:xfrm>
                <a:off x="4591799" y="3064590"/>
                <a:ext cx="2093112" cy="72882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175">
                <a:solidFill>
                  <a:schemeClr val="bg2">
                    <a:lumMod val="1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grpSp>
            <p:nvGrpSpPr>
              <p:cNvPr id="172" name="组合 171">
                <a:extLst>
                  <a:ext uri="{FF2B5EF4-FFF2-40B4-BE49-F238E27FC236}">
                    <a16:creationId xmlns:a16="http://schemas.microsoft.com/office/drawing/2014/main" id="{AE2A1E68-29A7-754E-8C05-A1A02790EA0D}"/>
                  </a:ext>
                </a:extLst>
              </p:cNvPr>
              <p:cNvGrpSpPr/>
              <p:nvPr/>
            </p:nvGrpSpPr>
            <p:grpSpPr>
              <a:xfrm>
                <a:off x="4758048" y="3159878"/>
                <a:ext cx="219507" cy="617989"/>
                <a:chOff x="3239017" y="1652907"/>
                <a:chExt cx="219507" cy="617989"/>
              </a:xfrm>
            </p:grpSpPr>
            <p:sp>
              <p:nvSpPr>
                <p:cNvPr id="197" name="矩形 196">
                  <a:extLst>
                    <a:ext uri="{FF2B5EF4-FFF2-40B4-BE49-F238E27FC236}">
                      <a16:creationId xmlns:a16="http://schemas.microsoft.com/office/drawing/2014/main" id="{10DADF21-F06C-0847-A1AB-431D090D16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66230" y="1713423"/>
                  <a:ext cx="151200" cy="504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100" dirty="0"/>
                </a:p>
              </p:txBody>
            </p:sp>
            <p:sp>
              <p:nvSpPr>
                <p:cNvPr id="198" name="文本框 197">
                  <a:extLst>
                    <a:ext uri="{FF2B5EF4-FFF2-40B4-BE49-F238E27FC236}">
                      <a16:creationId xmlns:a16="http://schemas.microsoft.com/office/drawing/2014/main" id="{C3A3C842-B74D-F14E-9F49-5C8554C18176}"/>
                    </a:ext>
                  </a:extLst>
                </p:cNvPr>
                <p:cNvSpPr txBox="1"/>
                <p:nvPr/>
              </p:nvSpPr>
              <p:spPr>
                <a:xfrm rot="16200000">
                  <a:off x="3039776" y="1852148"/>
                  <a:ext cx="617989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ST Block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grpSp>
            <p:nvGrpSpPr>
              <p:cNvPr id="173" name="组合 172">
                <a:extLst>
                  <a:ext uri="{FF2B5EF4-FFF2-40B4-BE49-F238E27FC236}">
                    <a16:creationId xmlns:a16="http://schemas.microsoft.com/office/drawing/2014/main" id="{5BAF0DF8-ABB7-4548-867E-A568D39BC8E2}"/>
                  </a:ext>
                </a:extLst>
              </p:cNvPr>
              <p:cNvGrpSpPr/>
              <p:nvPr/>
            </p:nvGrpSpPr>
            <p:grpSpPr>
              <a:xfrm>
                <a:off x="5053081" y="3159878"/>
                <a:ext cx="219507" cy="617989"/>
                <a:chOff x="3239017" y="1652907"/>
                <a:chExt cx="219507" cy="617989"/>
              </a:xfrm>
            </p:grpSpPr>
            <p:sp>
              <p:nvSpPr>
                <p:cNvPr id="195" name="矩形 194">
                  <a:extLst>
                    <a:ext uri="{FF2B5EF4-FFF2-40B4-BE49-F238E27FC236}">
                      <a16:creationId xmlns:a16="http://schemas.microsoft.com/office/drawing/2014/main" id="{F2BAD130-8A49-8844-BD48-EB11E2871E3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66230" y="1713423"/>
                  <a:ext cx="151200" cy="504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100" dirty="0"/>
                </a:p>
              </p:txBody>
            </p:sp>
            <p:sp>
              <p:nvSpPr>
                <p:cNvPr id="196" name="文本框 195">
                  <a:extLst>
                    <a:ext uri="{FF2B5EF4-FFF2-40B4-BE49-F238E27FC236}">
                      <a16:creationId xmlns:a16="http://schemas.microsoft.com/office/drawing/2014/main" id="{DDB35517-81C1-484E-A478-28C86D99CBB1}"/>
                    </a:ext>
                  </a:extLst>
                </p:cNvPr>
                <p:cNvSpPr txBox="1"/>
                <p:nvPr/>
              </p:nvSpPr>
              <p:spPr>
                <a:xfrm rot="16200000">
                  <a:off x="3039776" y="1852148"/>
                  <a:ext cx="617989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ST Block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grpSp>
            <p:nvGrpSpPr>
              <p:cNvPr id="174" name="组合 173">
                <a:extLst>
                  <a:ext uri="{FF2B5EF4-FFF2-40B4-BE49-F238E27FC236}">
                    <a16:creationId xmlns:a16="http://schemas.microsoft.com/office/drawing/2014/main" id="{C94FC5B7-A085-8344-962A-4DE96371B968}"/>
                  </a:ext>
                </a:extLst>
              </p:cNvPr>
              <p:cNvGrpSpPr/>
              <p:nvPr/>
            </p:nvGrpSpPr>
            <p:grpSpPr>
              <a:xfrm>
                <a:off x="5348114" y="3159878"/>
                <a:ext cx="219507" cy="617989"/>
                <a:chOff x="3239017" y="1652907"/>
                <a:chExt cx="219507" cy="617989"/>
              </a:xfrm>
            </p:grpSpPr>
            <p:sp>
              <p:nvSpPr>
                <p:cNvPr id="193" name="矩形 192">
                  <a:extLst>
                    <a:ext uri="{FF2B5EF4-FFF2-40B4-BE49-F238E27FC236}">
                      <a16:creationId xmlns:a16="http://schemas.microsoft.com/office/drawing/2014/main" id="{129DF7BD-8678-B24E-9838-9A06EED70AC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66230" y="1713423"/>
                  <a:ext cx="151200" cy="504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100" dirty="0"/>
                </a:p>
              </p:txBody>
            </p:sp>
            <p:sp>
              <p:nvSpPr>
                <p:cNvPr id="194" name="文本框 193">
                  <a:extLst>
                    <a:ext uri="{FF2B5EF4-FFF2-40B4-BE49-F238E27FC236}">
                      <a16:creationId xmlns:a16="http://schemas.microsoft.com/office/drawing/2014/main" id="{FE09B415-A068-B744-8142-3A1DA5D37729}"/>
                    </a:ext>
                  </a:extLst>
                </p:cNvPr>
                <p:cNvSpPr txBox="1"/>
                <p:nvPr/>
              </p:nvSpPr>
              <p:spPr>
                <a:xfrm rot="16200000">
                  <a:off x="3039776" y="1852148"/>
                  <a:ext cx="617989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ST Block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grpSp>
            <p:nvGrpSpPr>
              <p:cNvPr id="175" name="组合 174">
                <a:extLst>
                  <a:ext uri="{FF2B5EF4-FFF2-40B4-BE49-F238E27FC236}">
                    <a16:creationId xmlns:a16="http://schemas.microsoft.com/office/drawing/2014/main" id="{388FEA99-F116-B041-8A68-FA6EB47CC5C3}"/>
                  </a:ext>
                </a:extLst>
              </p:cNvPr>
              <p:cNvGrpSpPr/>
              <p:nvPr/>
            </p:nvGrpSpPr>
            <p:grpSpPr>
              <a:xfrm>
                <a:off x="5643147" y="3159878"/>
                <a:ext cx="219507" cy="617989"/>
                <a:chOff x="3239017" y="1652907"/>
                <a:chExt cx="219507" cy="617989"/>
              </a:xfrm>
            </p:grpSpPr>
            <p:sp>
              <p:nvSpPr>
                <p:cNvPr id="191" name="矩形 190">
                  <a:extLst>
                    <a:ext uri="{FF2B5EF4-FFF2-40B4-BE49-F238E27FC236}">
                      <a16:creationId xmlns:a16="http://schemas.microsoft.com/office/drawing/2014/main" id="{D957AC0C-81F8-DD4D-A9C5-EDF71418D31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66230" y="1713423"/>
                  <a:ext cx="151200" cy="504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100" dirty="0"/>
                </a:p>
              </p:txBody>
            </p:sp>
            <p:sp>
              <p:nvSpPr>
                <p:cNvPr id="192" name="文本框 191">
                  <a:extLst>
                    <a:ext uri="{FF2B5EF4-FFF2-40B4-BE49-F238E27FC236}">
                      <a16:creationId xmlns:a16="http://schemas.microsoft.com/office/drawing/2014/main" id="{4FD33BE7-72D4-5540-BC3B-045C06703DD4}"/>
                    </a:ext>
                  </a:extLst>
                </p:cNvPr>
                <p:cNvSpPr txBox="1"/>
                <p:nvPr/>
              </p:nvSpPr>
              <p:spPr>
                <a:xfrm rot="16200000">
                  <a:off x="3039776" y="1852148"/>
                  <a:ext cx="617989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ST Block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grpSp>
            <p:nvGrpSpPr>
              <p:cNvPr id="176" name="组合 175">
                <a:extLst>
                  <a:ext uri="{FF2B5EF4-FFF2-40B4-BE49-F238E27FC236}">
                    <a16:creationId xmlns:a16="http://schemas.microsoft.com/office/drawing/2014/main" id="{664A93CF-A477-8F4A-AA6A-7B5009D56E33}"/>
                  </a:ext>
                </a:extLst>
              </p:cNvPr>
              <p:cNvGrpSpPr/>
              <p:nvPr/>
            </p:nvGrpSpPr>
            <p:grpSpPr>
              <a:xfrm>
                <a:off x="5938180" y="3159878"/>
                <a:ext cx="219507" cy="617989"/>
                <a:chOff x="3239017" y="1652907"/>
                <a:chExt cx="219507" cy="617989"/>
              </a:xfrm>
            </p:grpSpPr>
            <p:sp>
              <p:nvSpPr>
                <p:cNvPr id="189" name="矩形 188">
                  <a:extLst>
                    <a:ext uri="{FF2B5EF4-FFF2-40B4-BE49-F238E27FC236}">
                      <a16:creationId xmlns:a16="http://schemas.microsoft.com/office/drawing/2014/main" id="{2F14FB0C-81F4-5B4F-BF1A-5CE5BEDC7E1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66230" y="1713423"/>
                  <a:ext cx="151200" cy="50400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31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100" dirty="0"/>
                </a:p>
              </p:txBody>
            </p:sp>
            <p:sp>
              <p:nvSpPr>
                <p:cNvPr id="190" name="文本框 189">
                  <a:extLst>
                    <a:ext uri="{FF2B5EF4-FFF2-40B4-BE49-F238E27FC236}">
                      <a16:creationId xmlns:a16="http://schemas.microsoft.com/office/drawing/2014/main" id="{4E8F02B3-E21F-BA47-8615-F0A26FA620C9}"/>
                    </a:ext>
                  </a:extLst>
                </p:cNvPr>
                <p:cNvSpPr txBox="1"/>
                <p:nvPr/>
              </p:nvSpPr>
              <p:spPr>
                <a:xfrm rot="16200000">
                  <a:off x="3039776" y="1852148"/>
                  <a:ext cx="617989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ST Block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cxnSp>
            <p:nvCxnSpPr>
              <p:cNvPr id="177" name="直线箭头连接符 176">
                <a:extLst>
                  <a:ext uri="{FF2B5EF4-FFF2-40B4-BE49-F238E27FC236}">
                    <a16:creationId xmlns:a16="http://schemas.microsoft.com/office/drawing/2014/main" id="{1F178BCF-A43C-7E47-9DFD-85143143F9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31891" y="3468546"/>
                <a:ext cx="154800" cy="326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8" name="直线箭头连接符 177">
                <a:extLst>
                  <a:ext uri="{FF2B5EF4-FFF2-40B4-BE49-F238E27FC236}">
                    <a16:creationId xmlns:a16="http://schemas.microsoft.com/office/drawing/2014/main" id="{1B8886D8-B27A-8D4C-82CA-879B5B135A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43932" y="3468546"/>
                <a:ext cx="125999" cy="326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9" name="直线箭头连接符 178">
                <a:extLst>
                  <a:ext uri="{FF2B5EF4-FFF2-40B4-BE49-F238E27FC236}">
                    <a16:creationId xmlns:a16="http://schemas.microsoft.com/office/drawing/2014/main" id="{412C19DA-1735-2241-A8E1-5751E35193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48166" y="3468548"/>
                <a:ext cx="125999" cy="326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0" name="直线箭头连接符 179">
                <a:extLst>
                  <a:ext uri="{FF2B5EF4-FFF2-40B4-BE49-F238E27FC236}">
                    <a16:creationId xmlns:a16="http://schemas.microsoft.com/office/drawing/2014/main" id="{AC62F294-0C67-B143-ABE7-E3ED7F35CB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7905" y="3468546"/>
                <a:ext cx="125999" cy="326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1" name="直线箭头连接符 180">
                <a:extLst>
                  <a:ext uri="{FF2B5EF4-FFF2-40B4-BE49-F238E27FC236}">
                    <a16:creationId xmlns:a16="http://schemas.microsoft.com/office/drawing/2014/main" id="{91B801E5-532F-294E-B12F-F38605CA0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7440" y="3468220"/>
                <a:ext cx="125999" cy="326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直线箭头连接符 181">
                <a:extLst>
                  <a:ext uri="{FF2B5EF4-FFF2-40B4-BE49-F238E27FC236}">
                    <a16:creationId xmlns:a16="http://schemas.microsoft.com/office/drawing/2014/main" id="{BE6FD9D6-492E-0246-B561-BF86403385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9063" y="3468220"/>
                <a:ext cx="125999" cy="326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3" name="直线箭头连接符 182">
                <a:extLst>
                  <a:ext uri="{FF2B5EF4-FFF2-40B4-BE49-F238E27FC236}">
                    <a16:creationId xmlns:a16="http://schemas.microsoft.com/office/drawing/2014/main" id="{01ECE700-018C-D044-B07A-A742C85B98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1389" y="3467894"/>
                <a:ext cx="198442" cy="0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4" name="肘形连接符 183">
                <a:extLst>
                  <a:ext uri="{FF2B5EF4-FFF2-40B4-BE49-F238E27FC236}">
                    <a16:creationId xmlns:a16="http://schemas.microsoft.com/office/drawing/2014/main" id="{0E5F5907-1CA5-E24B-A65B-75E5AC972E3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5588378" y="2560792"/>
                <a:ext cx="7974" cy="1822179"/>
              </a:xfrm>
              <a:prstGeom prst="bentConnector3">
                <a:avLst>
                  <a:gd name="adj1" fmla="val -4168799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5" name="文本框 184">
                <a:extLst>
                  <a:ext uri="{FF2B5EF4-FFF2-40B4-BE49-F238E27FC236}">
                    <a16:creationId xmlns:a16="http://schemas.microsoft.com/office/drawing/2014/main" id="{869D88BF-88BF-FC4E-8A4D-C09D7C75B612}"/>
                  </a:ext>
                </a:extLst>
              </p:cNvPr>
              <p:cNvSpPr txBox="1"/>
              <p:nvPr/>
            </p:nvSpPr>
            <p:spPr>
              <a:xfrm>
                <a:off x="5039103" y="3784032"/>
                <a:ext cx="1382286" cy="219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100" dirty="0" err="1">
                    <a:latin typeface="Times" charset="0"/>
                    <a:ea typeface="Times" charset="0"/>
                    <a:cs typeface="Times" charset="0"/>
                  </a:rPr>
                  <a:t>Swin</a:t>
                </a:r>
                <a:r>
                  <a:rPr kumimoji="1" lang="en-US" altLang="zh-CN" sz="1100" dirty="0">
                    <a:latin typeface="Times" charset="0"/>
                    <a:ea typeface="Times" charset="0"/>
                    <a:cs typeface="Times" charset="0"/>
                  </a:rPr>
                  <a:t> Transformer Group</a:t>
                </a:r>
                <a:endParaRPr kumimoji="1" lang="zh-CN" altLang="en-US" sz="11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grpSp>
            <p:nvGrpSpPr>
              <p:cNvPr id="186" name="组合 185">
                <a:extLst>
                  <a:ext uri="{FF2B5EF4-FFF2-40B4-BE49-F238E27FC236}">
                    <a16:creationId xmlns:a16="http://schemas.microsoft.com/office/drawing/2014/main" id="{24E6C4F6-BBC7-CB49-9EE7-BE3FC121CF21}"/>
                  </a:ext>
                </a:extLst>
              </p:cNvPr>
              <p:cNvGrpSpPr/>
              <p:nvPr/>
            </p:nvGrpSpPr>
            <p:grpSpPr>
              <a:xfrm>
                <a:off x="6233097" y="3216648"/>
                <a:ext cx="219507" cy="504000"/>
                <a:chOff x="2820386" y="1713423"/>
                <a:chExt cx="219507" cy="504000"/>
              </a:xfrm>
            </p:grpSpPr>
            <p:sp>
              <p:nvSpPr>
                <p:cNvPr id="187" name="矩形 186">
                  <a:extLst>
                    <a:ext uri="{FF2B5EF4-FFF2-40B4-BE49-F238E27FC236}">
                      <a16:creationId xmlns:a16="http://schemas.microsoft.com/office/drawing/2014/main" id="{C851D337-C42B-504D-9374-FCE5E19CEAD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852545" y="1713423"/>
                  <a:ext cx="144000" cy="5040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1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100"/>
                </a:p>
              </p:txBody>
            </p:sp>
            <p:sp>
              <p:nvSpPr>
                <p:cNvPr id="188" name="文本框 187">
                  <a:extLst>
                    <a:ext uri="{FF2B5EF4-FFF2-40B4-BE49-F238E27FC236}">
                      <a16:creationId xmlns:a16="http://schemas.microsoft.com/office/drawing/2014/main" id="{68DB4E00-1704-164E-B8A5-5193E36F2A9C}"/>
                    </a:ext>
                  </a:extLst>
                </p:cNvPr>
                <p:cNvSpPr txBox="1"/>
                <p:nvPr/>
              </p:nvSpPr>
              <p:spPr>
                <a:xfrm rot="16200000">
                  <a:off x="2705300" y="1859046"/>
                  <a:ext cx="449679" cy="219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Conv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</p:grpSp>
        <p:cxnSp>
          <p:nvCxnSpPr>
            <p:cNvPr id="212" name="直线连接符 211">
              <a:extLst>
                <a:ext uri="{FF2B5EF4-FFF2-40B4-BE49-F238E27FC236}">
                  <a16:creationId xmlns:a16="http://schemas.microsoft.com/office/drawing/2014/main" id="{955A892F-BEA8-7446-A2F9-710DC55EE3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8300" y="3042402"/>
              <a:ext cx="837110" cy="51230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4" name="直线连接符 213">
              <a:extLst>
                <a:ext uri="{FF2B5EF4-FFF2-40B4-BE49-F238E27FC236}">
                  <a16:creationId xmlns:a16="http://schemas.microsoft.com/office/drawing/2014/main" id="{9D54F3AC-F33B-F44D-8C1B-FE15EEC1EACD}"/>
                </a:ext>
              </a:extLst>
            </p:cNvPr>
            <p:cNvCxnSpPr>
              <a:cxnSpLocks/>
            </p:cNvCxnSpPr>
            <p:nvPr/>
          </p:nvCxnSpPr>
          <p:spPr>
            <a:xfrm>
              <a:off x="7572043" y="3047790"/>
              <a:ext cx="1099369" cy="49760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08019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490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RAW Bursts Processing Pipeline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5" name="组合 234">
            <a:extLst>
              <a:ext uri="{FF2B5EF4-FFF2-40B4-BE49-F238E27FC236}">
                <a16:creationId xmlns:a16="http://schemas.microsoft.com/office/drawing/2014/main" id="{1A00C7C2-2096-B348-9D89-C2A2D8456DAA}"/>
              </a:ext>
            </a:extLst>
          </p:cNvPr>
          <p:cNvGrpSpPr/>
          <p:nvPr/>
        </p:nvGrpSpPr>
        <p:grpSpPr>
          <a:xfrm>
            <a:off x="3634691" y="1843782"/>
            <a:ext cx="5175131" cy="1289882"/>
            <a:chOff x="3634691" y="1843782"/>
            <a:chExt cx="5175131" cy="1289882"/>
          </a:xfrm>
        </p:grpSpPr>
        <p:grpSp>
          <p:nvGrpSpPr>
            <p:cNvPr id="220" name="组合 219">
              <a:extLst>
                <a:ext uri="{FF2B5EF4-FFF2-40B4-BE49-F238E27FC236}">
                  <a16:creationId xmlns:a16="http://schemas.microsoft.com/office/drawing/2014/main" id="{A24318C1-B1E1-124B-B85E-842BE9E1EF8A}"/>
                </a:ext>
              </a:extLst>
            </p:cNvPr>
            <p:cNvGrpSpPr/>
            <p:nvPr/>
          </p:nvGrpSpPr>
          <p:grpSpPr>
            <a:xfrm>
              <a:off x="4141924" y="1909697"/>
              <a:ext cx="659381" cy="350679"/>
              <a:chOff x="4141924" y="1909697"/>
              <a:chExt cx="659381" cy="350679"/>
            </a:xfrm>
          </p:grpSpPr>
          <p:cxnSp>
            <p:nvCxnSpPr>
              <p:cNvPr id="92" name="直线箭头连接符 91">
                <a:extLst>
                  <a:ext uri="{FF2B5EF4-FFF2-40B4-BE49-F238E27FC236}">
                    <a16:creationId xmlns:a16="http://schemas.microsoft.com/office/drawing/2014/main" id="{25915FA7-EEFE-4442-9BF7-09F051F9B5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157" y="2260376"/>
                <a:ext cx="367446" cy="0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A141AA44-4F8B-FA49-9079-3632539EF077}"/>
                  </a:ext>
                </a:extLst>
              </p:cNvPr>
              <p:cNvSpPr txBox="1"/>
              <p:nvPr/>
            </p:nvSpPr>
            <p:spPr>
              <a:xfrm>
                <a:off x="4141924" y="1909697"/>
                <a:ext cx="6593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Flatten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219" name="组合 218">
              <a:extLst>
                <a:ext uri="{FF2B5EF4-FFF2-40B4-BE49-F238E27FC236}">
                  <a16:creationId xmlns:a16="http://schemas.microsoft.com/office/drawing/2014/main" id="{F57D057F-53E9-6A42-8C74-B1C49C664B15}"/>
                </a:ext>
              </a:extLst>
            </p:cNvPr>
            <p:cNvGrpSpPr/>
            <p:nvPr/>
          </p:nvGrpSpPr>
          <p:grpSpPr>
            <a:xfrm>
              <a:off x="3634691" y="2051799"/>
              <a:ext cx="816758" cy="696224"/>
              <a:chOff x="3634691" y="2051799"/>
              <a:chExt cx="816758" cy="696224"/>
            </a:xfrm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A4DA47DA-93FE-8A41-8BD9-8A7CE31A7611}"/>
                  </a:ext>
                </a:extLst>
              </p:cNvPr>
              <p:cNvGrpSpPr/>
              <p:nvPr/>
            </p:nvGrpSpPr>
            <p:grpSpPr>
              <a:xfrm>
                <a:off x="3794092" y="2051799"/>
                <a:ext cx="523723" cy="405458"/>
                <a:chOff x="2469107" y="1777930"/>
                <a:chExt cx="396689" cy="307110"/>
              </a:xfrm>
            </p:grpSpPr>
            <p:grpSp>
              <p:nvGrpSpPr>
                <p:cNvPr id="5" name="组合 4">
                  <a:extLst>
                    <a:ext uri="{FF2B5EF4-FFF2-40B4-BE49-F238E27FC236}">
                      <a16:creationId xmlns:a16="http://schemas.microsoft.com/office/drawing/2014/main" id="{A9116579-B858-5C45-B1B2-1B363720FBA8}"/>
                    </a:ext>
                  </a:extLst>
                </p:cNvPr>
                <p:cNvGrpSpPr/>
                <p:nvPr/>
              </p:nvGrpSpPr>
              <p:grpSpPr>
                <a:xfrm>
                  <a:off x="2469107" y="1777930"/>
                  <a:ext cx="308470" cy="307110"/>
                  <a:chOff x="2333627" y="1825030"/>
                  <a:chExt cx="389349" cy="387633"/>
                </a:xfrm>
              </p:grpSpPr>
              <p:sp>
                <p:nvSpPr>
                  <p:cNvPr id="7" name="矩形 6">
                    <a:extLst>
                      <a:ext uri="{FF2B5EF4-FFF2-40B4-BE49-F238E27FC236}">
                        <a16:creationId xmlns:a16="http://schemas.microsoft.com/office/drawing/2014/main" id="{0D167689-7CA9-924A-B47F-D0B7DE664E2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33627" y="1825030"/>
                    <a:ext cx="321436" cy="310635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8" name="矩形 7">
                    <a:extLst>
                      <a:ext uri="{FF2B5EF4-FFF2-40B4-BE49-F238E27FC236}">
                        <a16:creationId xmlns:a16="http://schemas.microsoft.com/office/drawing/2014/main" id="{6610E260-BF0F-EA45-B632-5B158A7EA3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54286" y="1849809"/>
                    <a:ext cx="321436" cy="310635"/>
                  </a:xfrm>
                  <a:prstGeom prst="rect">
                    <a:avLst/>
                  </a:prstGeom>
                  <a:solidFill>
                    <a:srgbClr val="75D242"/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9" name="矩形 8">
                    <a:extLst>
                      <a:ext uri="{FF2B5EF4-FFF2-40B4-BE49-F238E27FC236}">
                        <a16:creationId xmlns:a16="http://schemas.microsoft.com/office/drawing/2014/main" id="{E3ABA9ED-C1DA-AE4D-B2AE-FC9657C400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77539" y="1874591"/>
                    <a:ext cx="321436" cy="310635"/>
                  </a:xfrm>
                  <a:prstGeom prst="rect">
                    <a:avLst/>
                  </a:prstGeom>
                  <a:solidFill>
                    <a:srgbClr val="75D242"/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11" name="矩形 10">
                    <a:extLst>
                      <a:ext uri="{FF2B5EF4-FFF2-40B4-BE49-F238E27FC236}">
                        <a16:creationId xmlns:a16="http://schemas.microsoft.com/office/drawing/2014/main" id="{E5F6E027-1BC8-7548-9AF7-BDABAE91110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01540" y="1902028"/>
                    <a:ext cx="321436" cy="310635"/>
                  </a:xfrm>
                  <a:prstGeom prst="rect">
                    <a:avLst/>
                  </a:prstGeom>
                  <a:solidFill>
                    <a:srgbClr val="00B0F0"/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文本框 5">
                      <a:extLst>
                        <a:ext uri="{FF2B5EF4-FFF2-40B4-BE49-F238E27FC236}">
                          <a16:creationId xmlns:a16="http://schemas.microsoft.com/office/drawing/2014/main" id="{8C35D67E-730D-5048-B59A-8B767DD79D6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9591" y="1837493"/>
                      <a:ext cx="376205" cy="2098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20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kumimoji="1" lang="zh-CN" altLang="en-US" sz="12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" name="文本框 5">
                      <a:extLst>
                        <a:ext uri="{FF2B5EF4-FFF2-40B4-BE49-F238E27FC236}">
                          <a16:creationId xmlns:a16="http://schemas.microsoft.com/office/drawing/2014/main" id="{8C35D67E-730D-5048-B59A-8B767DD79D6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89591" y="1837493"/>
                      <a:ext cx="376205" cy="20981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文本框 116">
                    <a:extLst>
                      <a:ext uri="{FF2B5EF4-FFF2-40B4-BE49-F238E27FC236}">
                        <a16:creationId xmlns:a16="http://schemas.microsoft.com/office/drawing/2014/main" id="{3349DBC4-1693-F042-B2BC-CC4502F4DBF3}"/>
                      </a:ext>
                    </a:extLst>
                  </p:cNvPr>
                  <p:cNvSpPr txBox="1"/>
                  <p:nvPr/>
                </p:nvSpPr>
                <p:spPr>
                  <a:xfrm>
                    <a:off x="3634691" y="2471024"/>
                    <a:ext cx="81675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𝐵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𝑁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,4,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𝐻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𝑊</m:t>
                          </m:r>
                        </m:oMath>
                      </m:oMathPara>
                    </a14:m>
                    <a:endParaRPr kumimoji="1" lang="zh-CN" altLang="en-US" sz="12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mc:Choice>
            <mc:Fallback xmlns="">
              <p:sp>
                <p:nvSpPr>
                  <p:cNvPr id="117" name="文本框 116">
                    <a:extLst>
                      <a:ext uri="{FF2B5EF4-FFF2-40B4-BE49-F238E27FC236}">
                        <a16:creationId xmlns:a16="http://schemas.microsoft.com/office/drawing/2014/main" id="{3349DBC4-1693-F042-B2BC-CC4502F4DBF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34691" y="2471024"/>
                    <a:ext cx="816758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606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1" name="组合 220">
              <a:extLst>
                <a:ext uri="{FF2B5EF4-FFF2-40B4-BE49-F238E27FC236}">
                  <a16:creationId xmlns:a16="http://schemas.microsoft.com/office/drawing/2014/main" id="{EC0CFAE1-42E4-7048-B6A8-B3AB43E1F112}"/>
                </a:ext>
              </a:extLst>
            </p:cNvPr>
            <p:cNvGrpSpPr/>
            <p:nvPr/>
          </p:nvGrpSpPr>
          <p:grpSpPr>
            <a:xfrm>
              <a:off x="4728394" y="1959234"/>
              <a:ext cx="816758" cy="952039"/>
              <a:chOff x="4728394" y="1959234"/>
              <a:chExt cx="816758" cy="95203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63597A16-33D5-6A4C-B7ED-B51E2A19BB33}"/>
                  </a:ext>
                </a:extLst>
              </p:cNvPr>
              <p:cNvGrpSpPr/>
              <p:nvPr/>
            </p:nvGrpSpPr>
            <p:grpSpPr>
              <a:xfrm>
                <a:off x="4771316" y="1959234"/>
                <a:ext cx="644402" cy="627679"/>
                <a:chOff x="3113496" y="3355813"/>
                <a:chExt cx="653397" cy="636441"/>
              </a:xfrm>
            </p:grpSpPr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D1CFBEC6-1B33-7240-B09F-18863BC22C35}"/>
                    </a:ext>
                  </a:extLst>
                </p:cNvPr>
                <p:cNvSpPr/>
                <p:nvPr/>
              </p:nvSpPr>
              <p:spPr bwMode="auto">
                <a:xfrm>
                  <a:off x="3113496" y="3355819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BD9262DF-9FF8-F34B-A523-300A792F77F0}"/>
                    </a:ext>
                  </a:extLst>
                </p:cNvPr>
                <p:cNvSpPr/>
                <p:nvPr/>
              </p:nvSpPr>
              <p:spPr bwMode="auto">
                <a:xfrm>
                  <a:off x="3194652" y="3355813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13BA1034-98CB-944C-9CFD-C81D40CDE1D0}"/>
                    </a:ext>
                  </a:extLst>
                </p:cNvPr>
                <p:cNvSpPr/>
                <p:nvPr/>
              </p:nvSpPr>
              <p:spPr bwMode="auto">
                <a:xfrm>
                  <a:off x="3113496" y="34351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8817FCFD-DC2E-2648-B9D0-D50361B12CE1}"/>
                    </a:ext>
                  </a:extLst>
                </p:cNvPr>
                <p:cNvSpPr/>
                <p:nvPr/>
              </p:nvSpPr>
              <p:spPr bwMode="auto">
                <a:xfrm>
                  <a:off x="3194652" y="3435195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grpSp>
              <p:nvGrpSpPr>
                <p:cNvPr id="17" name="组合 16">
                  <a:extLst>
                    <a:ext uri="{FF2B5EF4-FFF2-40B4-BE49-F238E27FC236}">
                      <a16:creationId xmlns:a16="http://schemas.microsoft.com/office/drawing/2014/main" id="{6328D459-7630-DA4A-8100-1C074F39421E}"/>
                    </a:ext>
                  </a:extLst>
                </p:cNvPr>
                <p:cNvGrpSpPr/>
                <p:nvPr/>
              </p:nvGrpSpPr>
              <p:grpSpPr>
                <a:xfrm>
                  <a:off x="3275315" y="3355813"/>
                  <a:ext cx="162312" cy="157811"/>
                  <a:chOff x="2564817" y="4012297"/>
                  <a:chExt cx="162312" cy="157811"/>
                </a:xfrm>
              </p:grpSpPr>
              <p:sp>
                <p:nvSpPr>
                  <p:cNvPr id="88" name="矩形 87">
                    <a:extLst>
                      <a:ext uri="{FF2B5EF4-FFF2-40B4-BE49-F238E27FC236}">
                        <a16:creationId xmlns:a16="http://schemas.microsoft.com/office/drawing/2014/main" id="{5A722F2B-DECF-C344-AA7A-C572533FB8E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300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89" name="矩形 88">
                    <a:extLst>
                      <a:ext uri="{FF2B5EF4-FFF2-40B4-BE49-F238E27FC236}">
                        <a16:creationId xmlns:a16="http://schemas.microsoft.com/office/drawing/2014/main" id="{1FF0EC00-61A5-E04D-BD1E-46F6136EC3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7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90" name="矩形 89">
                    <a:extLst>
                      <a:ext uri="{FF2B5EF4-FFF2-40B4-BE49-F238E27FC236}">
                        <a16:creationId xmlns:a16="http://schemas.microsoft.com/office/drawing/2014/main" id="{EFDED9DE-2096-6B45-9745-0C63DC6049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91" name="矩形 90">
                    <a:extLst>
                      <a:ext uri="{FF2B5EF4-FFF2-40B4-BE49-F238E27FC236}">
                        <a16:creationId xmlns:a16="http://schemas.microsoft.com/office/drawing/2014/main" id="{836F61F3-25CB-4449-8B2B-AAFC86AC50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9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18" name="组合 17">
                  <a:extLst>
                    <a:ext uri="{FF2B5EF4-FFF2-40B4-BE49-F238E27FC236}">
                      <a16:creationId xmlns:a16="http://schemas.microsoft.com/office/drawing/2014/main" id="{6B087E21-1E83-474A-B063-36E57F9A329A}"/>
                    </a:ext>
                  </a:extLst>
                </p:cNvPr>
                <p:cNvGrpSpPr/>
                <p:nvPr/>
              </p:nvGrpSpPr>
              <p:grpSpPr>
                <a:xfrm>
                  <a:off x="3442340" y="3355815"/>
                  <a:ext cx="162312" cy="157809"/>
                  <a:chOff x="2564817" y="4012299"/>
                  <a:chExt cx="162312" cy="157809"/>
                </a:xfrm>
              </p:grpSpPr>
              <p:sp>
                <p:nvSpPr>
                  <p:cNvPr id="84" name="矩形 83">
                    <a:extLst>
                      <a:ext uri="{FF2B5EF4-FFF2-40B4-BE49-F238E27FC236}">
                        <a16:creationId xmlns:a16="http://schemas.microsoft.com/office/drawing/2014/main" id="{D1B7D591-3D26-FB45-8D6C-2C33F0987A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300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85" name="矩形 84">
                    <a:extLst>
                      <a:ext uri="{FF2B5EF4-FFF2-40B4-BE49-F238E27FC236}">
                        <a16:creationId xmlns:a16="http://schemas.microsoft.com/office/drawing/2014/main" id="{91AD35AF-7B94-6643-8384-5CC570012F8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86" name="矩形 85">
                    <a:extLst>
                      <a:ext uri="{FF2B5EF4-FFF2-40B4-BE49-F238E27FC236}">
                        <a16:creationId xmlns:a16="http://schemas.microsoft.com/office/drawing/2014/main" id="{A2430C4D-CDA5-5A44-8267-BE9A5C192B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87" name="矩形 86">
                    <a:extLst>
                      <a:ext uri="{FF2B5EF4-FFF2-40B4-BE49-F238E27FC236}">
                        <a16:creationId xmlns:a16="http://schemas.microsoft.com/office/drawing/2014/main" id="{D8CD34F4-F244-8E4B-8996-00845F54CE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9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B2E52469-3A7F-0E40-8942-FA3651ACBBDC}"/>
                    </a:ext>
                  </a:extLst>
                </p:cNvPr>
                <p:cNvGrpSpPr/>
                <p:nvPr/>
              </p:nvGrpSpPr>
              <p:grpSpPr>
                <a:xfrm>
                  <a:off x="3604581" y="3356167"/>
                  <a:ext cx="162312" cy="157809"/>
                  <a:chOff x="2564817" y="4012299"/>
                  <a:chExt cx="162312" cy="157809"/>
                </a:xfrm>
              </p:grpSpPr>
              <p:sp>
                <p:nvSpPr>
                  <p:cNvPr id="80" name="矩形 79">
                    <a:extLst>
                      <a:ext uri="{FF2B5EF4-FFF2-40B4-BE49-F238E27FC236}">
                        <a16:creationId xmlns:a16="http://schemas.microsoft.com/office/drawing/2014/main" id="{F7B34F6A-CF32-E345-9736-C601DD01F8D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300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81" name="矩形 80">
                    <a:extLst>
                      <a:ext uri="{FF2B5EF4-FFF2-40B4-BE49-F238E27FC236}">
                        <a16:creationId xmlns:a16="http://schemas.microsoft.com/office/drawing/2014/main" id="{6A0C9BAB-AE1D-E942-A397-89338CDE3F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82" name="矩形 81">
                    <a:extLst>
                      <a:ext uri="{FF2B5EF4-FFF2-40B4-BE49-F238E27FC236}">
                        <a16:creationId xmlns:a16="http://schemas.microsoft.com/office/drawing/2014/main" id="{C08BA349-3F96-BD4C-A343-D33FDA6F0DD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83" name="矩形 82">
                    <a:extLst>
                      <a:ext uri="{FF2B5EF4-FFF2-40B4-BE49-F238E27FC236}">
                        <a16:creationId xmlns:a16="http://schemas.microsoft.com/office/drawing/2014/main" id="{82824A83-3FCB-0647-9301-2A528123A21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9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A82BEA7C-69AD-B845-AB19-B77F5DB2E00C}"/>
                    </a:ext>
                  </a:extLst>
                </p:cNvPr>
                <p:cNvGrpSpPr/>
                <p:nvPr/>
              </p:nvGrpSpPr>
              <p:grpSpPr>
                <a:xfrm>
                  <a:off x="3113496" y="3516402"/>
                  <a:ext cx="162312" cy="157809"/>
                  <a:chOff x="2564817" y="4012299"/>
                  <a:chExt cx="162312" cy="157809"/>
                </a:xfrm>
              </p:grpSpPr>
              <p:sp>
                <p:nvSpPr>
                  <p:cNvPr id="76" name="矩形 75">
                    <a:extLst>
                      <a:ext uri="{FF2B5EF4-FFF2-40B4-BE49-F238E27FC236}">
                        <a16:creationId xmlns:a16="http://schemas.microsoft.com/office/drawing/2014/main" id="{3B19CA8C-C6F0-B64A-AA7A-EDB99687C51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300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77" name="矩形 76">
                    <a:extLst>
                      <a:ext uri="{FF2B5EF4-FFF2-40B4-BE49-F238E27FC236}">
                        <a16:creationId xmlns:a16="http://schemas.microsoft.com/office/drawing/2014/main" id="{19054B18-2055-2E4D-B6DD-AD7C540783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78" name="矩形 77">
                    <a:extLst>
                      <a:ext uri="{FF2B5EF4-FFF2-40B4-BE49-F238E27FC236}">
                        <a16:creationId xmlns:a16="http://schemas.microsoft.com/office/drawing/2014/main" id="{6412F593-AEA4-024C-873E-641A307BE8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79" name="矩形 78">
                    <a:extLst>
                      <a:ext uri="{FF2B5EF4-FFF2-40B4-BE49-F238E27FC236}">
                        <a16:creationId xmlns:a16="http://schemas.microsoft.com/office/drawing/2014/main" id="{D3FB713A-A543-884A-B2D6-377ABE21A1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9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id="{19841DDC-F699-D74B-B180-072FFAFD1388}"/>
                    </a:ext>
                  </a:extLst>
                </p:cNvPr>
                <p:cNvGrpSpPr/>
                <p:nvPr/>
              </p:nvGrpSpPr>
              <p:grpSpPr>
                <a:xfrm>
                  <a:off x="3278859" y="3515926"/>
                  <a:ext cx="162312" cy="157809"/>
                  <a:chOff x="2564817" y="4012299"/>
                  <a:chExt cx="162312" cy="157809"/>
                </a:xfrm>
              </p:grpSpPr>
              <p:sp>
                <p:nvSpPr>
                  <p:cNvPr id="72" name="矩形 71">
                    <a:extLst>
                      <a:ext uri="{FF2B5EF4-FFF2-40B4-BE49-F238E27FC236}">
                        <a16:creationId xmlns:a16="http://schemas.microsoft.com/office/drawing/2014/main" id="{619DAED7-C0A8-D947-9A81-3C54D1205D3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300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73" name="矩形 72">
                    <a:extLst>
                      <a:ext uri="{FF2B5EF4-FFF2-40B4-BE49-F238E27FC236}">
                        <a16:creationId xmlns:a16="http://schemas.microsoft.com/office/drawing/2014/main" id="{30E11B3A-9BC9-794E-97EB-604D4CDF2E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74" name="矩形 73">
                    <a:extLst>
                      <a:ext uri="{FF2B5EF4-FFF2-40B4-BE49-F238E27FC236}">
                        <a16:creationId xmlns:a16="http://schemas.microsoft.com/office/drawing/2014/main" id="{57A75535-EF0A-614F-B52F-5CB9D3A0B7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75" name="矩形 74">
                    <a:extLst>
                      <a:ext uri="{FF2B5EF4-FFF2-40B4-BE49-F238E27FC236}">
                        <a16:creationId xmlns:a16="http://schemas.microsoft.com/office/drawing/2014/main" id="{CB0F7007-4A16-5841-ADC6-C99A3D7BAB1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9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DDF7F2B1-1F3D-7047-925E-61127F9A6D71}"/>
                    </a:ext>
                  </a:extLst>
                </p:cNvPr>
                <p:cNvGrpSpPr/>
                <p:nvPr/>
              </p:nvGrpSpPr>
              <p:grpSpPr>
                <a:xfrm>
                  <a:off x="3439991" y="3515926"/>
                  <a:ext cx="162312" cy="157809"/>
                  <a:chOff x="2564817" y="4012299"/>
                  <a:chExt cx="162312" cy="157809"/>
                </a:xfrm>
              </p:grpSpPr>
              <p:sp>
                <p:nvSpPr>
                  <p:cNvPr id="68" name="矩形 67">
                    <a:extLst>
                      <a:ext uri="{FF2B5EF4-FFF2-40B4-BE49-F238E27FC236}">
                        <a16:creationId xmlns:a16="http://schemas.microsoft.com/office/drawing/2014/main" id="{DE593CB5-B47F-3C44-8EA2-3AD0392538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300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F89348C3-58C5-2F4B-B114-3E713DA5963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70" name="矩形 69">
                    <a:extLst>
                      <a:ext uri="{FF2B5EF4-FFF2-40B4-BE49-F238E27FC236}">
                        <a16:creationId xmlns:a16="http://schemas.microsoft.com/office/drawing/2014/main" id="{8FBB020E-B49D-4E40-B002-FAD60845A9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71" name="矩形 70">
                    <a:extLst>
                      <a:ext uri="{FF2B5EF4-FFF2-40B4-BE49-F238E27FC236}">
                        <a16:creationId xmlns:a16="http://schemas.microsoft.com/office/drawing/2014/main" id="{AB13B276-F3DF-DA4F-820E-F595F16BFBD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9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id="{1FDED4BB-A07D-604A-9FEF-2464825DDBAF}"/>
                    </a:ext>
                  </a:extLst>
                </p:cNvPr>
                <p:cNvGrpSpPr/>
                <p:nvPr/>
              </p:nvGrpSpPr>
              <p:grpSpPr>
                <a:xfrm>
                  <a:off x="3604581" y="3515926"/>
                  <a:ext cx="162312" cy="157809"/>
                  <a:chOff x="2564817" y="4012299"/>
                  <a:chExt cx="162312" cy="157809"/>
                </a:xfrm>
              </p:grpSpPr>
              <p:sp>
                <p:nvSpPr>
                  <p:cNvPr id="64" name="矩形 63">
                    <a:extLst>
                      <a:ext uri="{FF2B5EF4-FFF2-40B4-BE49-F238E27FC236}">
                        <a16:creationId xmlns:a16="http://schemas.microsoft.com/office/drawing/2014/main" id="{5B16A4E1-A7FB-744E-8C83-CE54661DCE9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300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65" name="矩形 64">
                    <a:extLst>
                      <a:ext uri="{FF2B5EF4-FFF2-40B4-BE49-F238E27FC236}">
                        <a16:creationId xmlns:a16="http://schemas.microsoft.com/office/drawing/2014/main" id="{1975181B-92C8-7548-90BA-962A039B00B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66" name="矩形 65">
                    <a:extLst>
                      <a:ext uri="{FF2B5EF4-FFF2-40B4-BE49-F238E27FC236}">
                        <a16:creationId xmlns:a16="http://schemas.microsoft.com/office/drawing/2014/main" id="{29030602-84D2-6C49-B650-979F10FAF1A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67" name="矩形 66">
                    <a:extLst>
                      <a:ext uri="{FF2B5EF4-FFF2-40B4-BE49-F238E27FC236}">
                        <a16:creationId xmlns:a16="http://schemas.microsoft.com/office/drawing/2014/main" id="{7022B326-E040-9A4B-966E-7161829F570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9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EAE83A35-6EAB-2749-B6AF-E1FB5FF2125E}"/>
                    </a:ext>
                  </a:extLst>
                </p:cNvPr>
                <p:cNvSpPr/>
                <p:nvPr/>
              </p:nvSpPr>
              <p:spPr bwMode="auto">
                <a:xfrm>
                  <a:off x="3113496" y="3674335"/>
                  <a:ext cx="81156" cy="78429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26" name="矩形 25">
                  <a:extLst>
                    <a:ext uri="{FF2B5EF4-FFF2-40B4-BE49-F238E27FC236}">
                      <a16:creationId xmlns:a16="http://schemas.microsoft.com/office/drawing/2014/main" id="{C3881856-6CEB-114D-93DF-0428F24D1042}"/>
                    </a:ext>
                  </a:extLst>
                </p:cNvPr>
                <p:cNvSpPr/>
                <p:nvPr/>
              </p:nvSpPr>
              <p:spPr bwMode="auto">
                <a:xfrm>
                  <a:off x="3194652" y="367433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8B596EA9-B144-9C41-B7E7-077ADC8EA605}"/>
                    </a:ext>
                  </a:extLst>
                </p:cNvPr>
                <p:cNvSpPr/>
                <p:nvPr/>
              </p:nvSpPr>
              <p:spPr bwMode="auto">
                <a:xfrm>
                  <a:off x="3113496" y="375371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28" name="矩形 27">
                  <a:extLst>
                    <a:ext uri="{FF2B5EF4-FFF2-40B4-BE49-F238E27FC236}">
                      <a16:creationId xmlns:a16="http://schemas.microsoft.com/office/drawing/2014/main" id="{7797FE67-94DF-AA48-A9E5-CD1FDABC6730}"/>
                    </a:ext>
                  </a:extLst>
                </p:cNvPr>
                <p:cNvSpPr/>
                <p:nvPr/>
              </p:nvSpPr>
              <p:spPr bwMode="auto">
                <a:xfrm>
                  <a:off x="3194652" y="375371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298955D3-E0D1-A24A-B97B-18D235776AC3}"/>
                    </a:ext>
                  </a:extLst>
                </p:cNvPr>
                <p:cNvGrpSpPr/>
                <p:nvPr/>
              </p:nvGrpSpPr>
              <p:grpSpPr>
                <a:xfrm>
                  <a:off x="3275315" y="3674335"/>
                  <a:ext cx="162312" cy="157810"/>
                  <a:chOff x="2564817" y="4012299"/>
                  <a:chExt cx="162312" cy="157810"/>
                </a:xfrm>
              </p:grpSpPr>
              <p:sp>
                <p:nvSpPr>
                  <p:cNvPr id="60" name="矩形 59">
                    <a:extLst>
                      <a:ext uri="{FF2B5EF4-FFF2-40B4-BE49-F238E27FC236}">
                        <a16:creationId xmlns:a16="http://schemas.microsoft.com/office/drawing/2014/main" id="{3740587D-5877-9F4C-BA4E-E4BDB364A7E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300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61" name="矩形 60">
                    <a:extLst>
                      <a:ext uri="{FF2B5EF4-FFF2-40B4-BE49-F238E27FC236}">
                        <a16:creationId xmlns:a16="http://schemas.microsoft.com/office/drawing/2014/main" id="{5BFD6B17-0411-4544-8416-F8FFBB83C3B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62" name="矩形 61">
                    <a:extLst>
                      <a:ext uri="{FF2B5EF4-FFF2-40B4-BE49-F238E27FC236}">
                        <a16:creationId xmlns:a16="http://schemas.microsoft.com/office/drawing/2014/main" id="{B019E4D4-DD7F-C64E-822A-B40F1375D3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80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63" name="矩形 62">
                    <a:extLst>
                      <a:ext uri="{FF2B5EF4-FFF2-40B4-BE49-F238E27FC236}">
                        <a16:creationId xmlns:a16="http://schemas.microsoft.com/office/drawing/2014/main" id="{6757A3E6-5CD4-A54D-B438-13EF02CF88C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80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4D80F1F3-E557-9245-B43B-2082490FDDF3}"/>
                    </a:ext>
                  </a:extLst>
                </p:cNvPr>
                <p:cNvGrpSpPr/>
                <p:nvPr/>
              </p:nvGrpSpPr>
              <p:grpSpPr>
                <a:xfrm>
                  <a:off x="3442340" y="3674335"/>
                  <a:ext cx="162312" cy="157810"/>
                  <a:chOff x="2564817" y="4012299"/>
                  <a:chExt cx="162312" cy="157810"/>
                </a:xfrm>
              </p:grpSpPr>
              <p:sp>
                <p:nvSpPr>
                  <p:cNvPr id="56" name="矩形 55">
                    <a:extLst>
                      <a:ext uri="{FF2B5EF4-FFF2-40B4-BE49-F238E27FC236}">
                        <a16:creationId xmlns:a16="http://schemas.microsoft.com/office/drawing/2014/main" id="{70437CAB-2C74-6247-80D9-77735198D4B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300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57" name="矩形 56">
                    <a:extLst>
                      <a:ext uri="{FF2B5EF4-FFF2-40B4-BE49-F238E27FC236}">
                        <a16:creationId xmlns:a16="http://schemas.microsoft.com/office/drawing/2014/main" id="{DE35BC41-FFFF-C74F-8679-D6E081D6F77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9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58" name="矩形 57">
                    <a:extLst>
                      <a:ext uri="{FF2B5EF4-FFF2-40B4-BE49-F238E27FC236}">
                        <a16:creationId xmlns:a16="http://schemas.microsoft.com/office/drawing/2014/main" id="{575590EE-CD05-634A-B636-A9FC3D4B966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80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59" name="矩形 58">
                    <a:extLst>
                      <a:ext uri="{FF2B5EF4-FFF2-40B4-BE49-F238E27FC236}">
                        <a16:creationId xmlns:a16="http://schemas.microsoft.com/office/drawing/2014/main" id="{5BA4085C-01CF-D64D-913A-220C9EEA0A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80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0B7BDABE-D7E3-DC4F-B601-78E1950FBD9A}"/>
                    </a:ext>
                  </a:extLst>
                </p:cNvPr>
                <p:cNvGrpSpPr/>
                <p:nvPr/>
              </p:nvGrpSpPr>
              <p:grpSpPr>
                <a:xfrm>
                  <a:off x="3604581" y="3674688"/>
                  <a:ext cx="162312" cy="157809"/>
                  <a:chOff x="2564817" y="4012300"/>
                  <a:chExt cx="162312" cy="157809"/>
                </a:xfrm>
              </p:grpSpPr>
              <p:sp>
                <p:nvSpPr>
                  <p:cNvPr id="52" name="矩形 51">
                    <a:extLst>
                      <a:ext uri="{FF2B5EF4-FFF2-40B4-BE49-F238E27FC236}">
                        <a16:creationId xmlns:a16="http://schemas.microsoft.com/office/drawing/2014/main" id="{26BF0F7E-25A7-9F48-8F44-5D04EE97578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300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53" name="矩形 52">
                    <a:extLst>
                      <a:ext uri="{FF2B5EF4-FFF2-40B4-BE49-F238E27FC236}">
                        <a16:creationId xmlns:a16="http://schemas.microsoft.com/office/drawing/2014/main" id="{4C7F607B-EF1D-BF42-80D6-FABF76E9C2D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300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54" name="矩形 53">
                    <a:extLst>
                      <a:ext uri="{FF2B5EF4-FFF2-40B4-BE49-F238E27FC236}">
                        <a16:creationId xmlns:a16="http://schemas.microsoft.com/office/drawing/2014/main" id="{934B780C-9EAF-B940-BAAD-F1B4C8B3803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80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55" name="矩形 54">
                    <a:extLst>
                      <a:ext uri="{FF2B5EF4-FFF2-40B4-BE49-F238E27FC236}">
                        <a16:creationId xmlns:a16="http://schemas.microsoft.com/office/drawing/2014/main" id="{F21EDA87-FF82-CA43-8652-D753E66D89D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80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32" name="组合 31">
                  <a:extLst>
                    <a:ext uri="{FF2B5EF4-FFF2-40B4-BE49-F238E27FC236}">
                      <a16:creationId xmlns:a16="http://schemas.microsoft.com/office/drawing/2014/main" id="{4CEC0007-AD3C-8146-A421-66B781E65FED}"/>
                    </a:ext>
                  </a:extLst>
                </p:cNvPr>
                <p:cNvGrpSpPr/>
                <p:nvPr/>
              </p:nvGrpSpPr>
              <p:grpSpPr>
                <a:xfrm>
                  <a:off x="3113496" y="3834442"/>
                  <a:ext cx="162312" cy="157812"/>
                  <a:chOff x="2564817" y="4012295"/>
                  <a:chExt cx="162312" cy="157812"/>
                </a:xfrm>
              </p:grpSpPr>
              <p:sp>
                <p:nvSpPr>
                  <p:cNvPr id="48" name="矩形 47">
                    <a:extLst>
                      <a:ext uri="{FF2B5EF4-FFF2-40B4-BE49-F238E27FC236}">
                        <a16:creationId xmlns:a16="http://schemas.microsoft.com/office/drawing/2014/main" id="{54A83238-CFCC-E549-9AEC-006AFDC73D3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296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49" name="矩形 48">
                    <a:extLst>
                      <a:ext uri="{FF2B5EF4-FFF2-40B4-BE49-F238E27FC236}">
                        <a16:creationId xmlns:a16="http://schemas.microsoft.com/office/drawing/2014/main" id="{A9A3BFF4-CE21-AF4D-9406-B9D9D0701C0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5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50" name="矩形 49">
                    <a:extLst>
                      <a:ext uri="{FF2B5EF4-FFF2-40B4-BE49-F238E27FC236}">
                        <a16:creationId xmlns:a16="http://schemas.microsoft.com/office/drawing/2014/main" id="{A31C97E5-74B9-1E4A-80C7-EC44F025D48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8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51" name="矩形 50">
                    <a:extLst>
                      <a:ext uri="{FF2B5EF4-FFF2-40B4-BE49-F238E27FC236}">
                        <a16:creationId xmlns:a16="http://schemas.microsoft.com/office/drawing/2014/main" id="{40E514F3-A01E-9A47-B5C4-63C4BF1415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6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33" name="组合 32">
                  <a:extLst>
                    <a:ext uri="{FF2B5EF4-FFF2-40B4-BE49-F238E27FC236}">
                      <a16:creationId xmlns:a16="http://schemas.microsoft.com/office/drawing/2014/main" id="{686FDB6B-C799-B545-9F01-F489C0FCE6EE}"/>
                    </a:ext>
                  </a:extLst>
                </p:cNvPr>
                <p:cNvGrpSpPr/>
                <p:nvPr/>
              </p:nvGrpSpPr>
              <p:grpSpPr>
                <a:xfrm>
                  <a:off x="3278859" y="3834442"/>
                  <a:ext cx="162312" cy="157810"/>
                  <a:chOff x="2564817" y="4012295"/>
                  <a:chExt cx="162312" cy="157810"/>
                </a:xfrm>
              </p:grpSpPr>
              <p:sp>
                <p:nvSpPr>
                  <p:cNvPr id="44" name="矩形 43">
                    <a:extLst>
                      <a:ext uri="{FF2B5EF4-FFF2-40B4-BE49-F238E27FC236}">
                        <a16:creationId xmlns:a16="http://schemas.microsoft.com/office/drawing/2014/main" id="{EDC69552-61D6-AE44-97BE-6EF301665B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296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9ED18871-712E-6D4D-ABF1-781EDA7BAD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5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46" name="矩形 45">
                    <a:extLst>
                      <a:ext uri="{FF2B5EF4-FFF2-40B4-BE49-F238E27FC236}">
                        <a16:creationId xmlns:a16="http://schemas.microsoft.com/office/drawing/2014/main" id="{8C10B9FC-82A8-D044-B967-D6D1FC576E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6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F88C91B7-2C5A-BC48-8B9B-DF33C8EB1E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6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34" name="组合 33">
                  <a:extLst>
                    <a:ext uri="{FF2B5EF4-FFF2-40B4-BE49-F238E27FC236}">
                      <a16:creationId xmlns:a16="http://schemas.microsoft.com/office/drawing/2014/main" id="{066076FC-7555-B54A-A244-45FD5FF9951E}"/>
                    </a:ext>
                  </a:extLst>
                </p:cNvPr>
                <p:cNvGrpSpPr/>
                <p:nvPr/>
              </p:nvGrpSpPr>
              <p:grpSpPr>
                <a:xfrm>
                  <a:off x="3439991" y="3834442"/>
                  <a:ext cx="162312" cy="157810"/>
                  <a:chOff x="2564817" y="4012295"/>
                  <a:chExt cx="162312" cy="157810"/>
                </a:xfrm>
              </p:grpSpPr>
              <p:sp>
                <p:nvSpPr>
                  <p:cNvPr id="40" name="矩形 39">
                    <a:extLst>
                      <a:ext uri="{FF2B5EF4-FFF2-40B4-BE49-F238E27FC236}">
                        <a16:creationId xmlns:a16="http://schemas.microsoft.com/office/drawing/2014/main" id="{0A0BBF78-03BF-1C44-924B-EF1283D7AA5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296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41" name="矩形 40">
                    <a:extLst>
                      <a:ext uri="{FF2B5EF4-FFF2-40B4-BE49-F238E27FC236}">
                        <a16:creationId xmlns:a16="http://schemas.microsoft.com/office/drawing/2014/main" id="{BD1D3795-FC85-2949-A2FA-6DB466E1802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5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86E7E4C0-EE0B-C34F-BD5A-20EC687939A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6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43" name="矩形 42">
                    <a:extLst>
                      <a:ext uri="{FF2B5EF4-FFF2-40B4-BE49-F238E27FC236}">
                        <a16:creationId xmlns:a16="http://schemas.microsoft.com/office/drawing/2014/main" id="{E8C3321A-0909-2544-AC4D-B38494781F9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6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p:grpSp>
              <p:nvGrpSpPr>
                <p:cNvPr id="35" name="组合 34">
                  <a:extLst>
                    <a:ext uri="{FF2B5EF4-FFF2-40B4-BE49-F238E27FC236}">
                      <a16:creationId xmlns:a16="http://schemas.microsoft.com/office/drawing/2014/main" id="{53D345FE-F56C-D54A-B317-7A284152FBD3}"/>
                    </a:ext>
                  </a:extLst>
                </p:cNvPr>
                <p:cNvGrpSpPr/>
                <p:nvPr/>
              </p:nvGrpSpPr>
              <p:grpSpPr>
                <a:xfrm>
                  <a:off x="3604581" y="3834442"/>
                  <a:ext cx="162312" cy="157810"/>
                  <a:chOff x="2564817" y="4012295"/>
                  <a:chExt cx="162312" cy="157810"/>
                </a:xfrm>
              </p:grpSpPr>
              <p:sp>
                <p:nvSpPr>
                  <p:cNvPr id="36" name="矩形 35">
                    <a:extLst>
                      <a:ext uri="{FF2B5EF4-FFF2-40B4-BE49-F238E27FC236}">
                        <a16:creationId xmlns:a16="http://schemas.microsoft.com/office/drawing/2014/main" id="{0AF79B1F-3B0C-244F-B875-1022BE89F3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12296"/>
                    <a:ext cx="81156" cy="78430"/>
                  </a:xfrm>
                  <a:prstGeom prst="rect">
                    <a:avLst/>
                  </a:prstGeom>
                  <a:solidFill>
                    <a:srgbClr val="FF00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37" name="矩形 36">
                    <a:extLst>
                      <a:ext uri="{FF2B5EF4-FFF2-40B4-BE49-F238E27FC236}">
                        <a16:creationId xmlns:a16="http://schemas.microsoft.com/office/drawing/2014/main" id="{1FB13372-F8B0-304F-B564-C7C1EC03180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12295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38" name="矩形 37">
                    <a:extLst>
                      <a:ext uri="{FF2B5EF4-FFF2-40B4-BE49-F238E27FC236}">
                        <a16:creationId xmlns:a16="http://schemas.microsoft.com/office/drawing/2014/main" id="{ABC0C161-8953-9845-B27D-974F6232F8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564817" y="4091676"/>
                    <a:ext cx="81156" cy="78429"/>
                  </a:xfrm>
                  <a:prstGeom prst="rect">
                    <a:avLst/>
                  </a:prstGeom>
                  <a:solidFill>
                    <a:srgbClr val="75D242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39" name="矩形 38">
                    <a:extLst>
                      <a:ext uri="{FF2B5EF4-FFF2-40B4-BE49-F238E27FC236}">
                        <a16:creationId xmlns:a16="http://schemas.microsoft.com/office/drawing/2014/main" id="{3EDE1ECB-A936-5848-8F46-28E60359C29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645973" y="4091676"/>
                    <a:ext cx="81156" cy="78429"/>
                  </a:xfrm>
                  <a:prstGeom prst="rect">
                    <a:avLst/>
                  </a:prstGeom>
                  <a:solidFill>
                    <a:srgbClr val="00B0F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文本框 117">
                    <a:extLst>
                      <a:ext uri="{FF2B5EF4-FFF2-40B4-BE49-F238E27FC236}">
                        <a16:creationId xmlns:a16="http://schemas.microsoft.com/office/drawing/2014/main" id="{4D21C87C-EB45-A345-A000-5593D2634F6E}"/>
                      </a:ext>
                    </a:extLst>
                  </p:cNvPr>
                  <p:cNvSpPr txBox="1"/>
                  <p:nvPr/>
                </p:nvSpPr>
                <p:spPr>
                  <a:xfrm>
                    <a:off x="4728394" y="2634274"/>
                    <a:ext cx="81675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𝐵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𝑁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,1, 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𝐻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𝑊</m:t>
                          </m:r>
                        </m:oMath>
                      </m:oMathPara>
                    </a14:m>
                    <a:endParaRPr kumimoji="1" lang="zh-CN" altLang="en-US" sz="12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mc:Choice>
            <mc:Fallback xmlns="">
              <p:sp>
                <p:nvSpPr>
                  <p:cNvPr id="118" name="文本框 117">
                    <a:extLst>
                      <a:ext uri="{FF2B5EF4-FFF2-40B4-BE49-F238E27FC236}">
                        <a16:creationId xmlns:a16="http://schemas.microsoft.com/office/drawing/2014/main" id="{4D21C87C-EB45-A345-A000-5593D2634F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8394" y="2634274"/>
                    <a:ext cx="816758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8462" r="-1076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33" name="组合 232">
              <a:extLst>
                <a:ext uri="{FF2B5EF4-FFF2-40B4-BE49-F238E27FC236}">
                  <a16:creationId xmlns:a16="http://schemas.microsoft.com/office/drawing/2014/main" id="{D00231B7-4F7A-704E-8296-CDD30B4354D9}"/>
                </a:ext>
              </a:extLst>
            </p:cNvPr>
            <p:cNvGrpSpPr/>
            <p:nvPr/>
          </p:nvGrpSpPr>
          <p:grpSpPr>
            <a:xfrm>
              <a:off x="5433185" y="1932476"/>
              <a:ext cx="1536773" cy="1201188"/>
              <a:chOff x="5433185" y="1932476"/>
              <a:chExt cx="1536773" cy="1201188"/>
            </a:xfrm>
          </p:grpSpPr>
          <p:cxnSp>
            <p:nvCxnSpPr>
              <p:cNvPr id="95" name="直线箭头连接符 94">
                <a:extLst>
                  <a:ext uri="{FF2B5EF4-FFF2-40B4-BE49-F238E27FC236}">
                    <a16:creationId xmlns:a16="http://schemas.microsoft.com/office/drawing/2014/main" id="{F1310CA7-EE75-5745-BB2E-54A85CABF2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3185" y="2276326"/>
                <a:ext cx="198090" cy="0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2" name="组合 221">
                <a:extLst>
                  <a:ext uri="{FF2B5EF4-FFF2-40B4-BE49-F238E27FC236}">
                    <a16:creationId xmlns:a16="http://schemas.microsoft.com/office/drawing/2014/main" id="{05AF58F6-AF48-9441-A221-01043003A4E5}"/>
                  </a:ext>
                </a:extLst>
              </p:cNvPr>
              <p:cNvGrpSpPr/>
              <p:nvPr/>
            </p:nvGrpSpPr>
            <p:grpSpPr>
              <a:xfrm>
                <a:off x="5641923" y="1932476"/>
                <a:ext cx="1328035" cy="1201188"/>
                <a:chOff x="5641923" y="1932476"/>
                <a:chExt cx="1328035" cy="1201188"/>
              </a:xfrm>
            </p:grpSpPr>
            <p:sp>
              <p:nvSpPr>
                <p:cNvPr id="93" name="圆角矩形 92">
                  <a:extLst>
                    <a:ext uri="{FF2B5EF4-FFF2-40B4-BE49-F238E27FC236}">
                      <a16:creationId xmlns:a16="http://schemas.microsoft.com/office/drawing/2014/main" id="{5D05483C-1DDE-944F-9440-416B88F88ACA}"/>
                    </a:ext>
                  </a:extLst>
                </p:cNvPr>
                <p:cNvSpPr/>
                <p:nvPr/>
              </p:nvSpPr>
              <p:spPr>
                <a:xfrm>
                  <a:off x="5653602" y="1932476"/>
                  <a:ext cx="628080" cy="662072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94" name="圆角矩形 93">
                  <a:extLst>
                    <a:ext uri="{FF2B5EF4-FFF2-40B4-BE49-F238E27FC236}">
                      <a16:creationId xmlns:a16="http://schemas.microsoft.com/office/drawing/2014/main" id="{61E97755-1D9A-484B-A58E-17EB96616772}"/>
                    </a:ext>
                  </a:extLst>
                </p:cNvPr>
                <p:cNvSpPr/>
                <p:nvPr/>
              </p:nvSpPr>
              <p:spPr>
                <a:xfrm>
                  <a:off x="6328004" y="1932476"/>
                  <a:ext cx="641954" cy="665399"/>
                </a:xfrm>
                <a:prstGeom prst="roundRect">
                  <a:avLst>
                    <a:gd name="adj" fmla="val 7612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101" name="文本框 100">
                  <a:extLst>
                    <a:ext uri="{FF2B5EF4-FFF2-40B4-BE49-F238E27FC236}">
                      <a16:creationId xmlns:a16="http://schemas.microsoft.com/office/drawing/2014/main" id="{1C1D07AD-FCF3-BF40-B43E-EF1D05109B18}"/>
                    </a:ext>
                  </a:extLst>
                </p:cNvPr>
                <p:cNvSpPr txBox="1"/>
                <p:nvPr/>
              </p:nvSpPr>
              <p:spPr>
                <a:xfrm>
                  <a:off x="6329275" y="2134108"/>
                  <a:ext cx="628079" cy="284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Times" charset="0"/>
                      <a:ea typeface="Times" charset="0"/>
                      <a:cs typeface="Times" charset="0"/>
                    </a:rPr>
                    <a:t>Align</a:t>
                  </a:r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sp>
              <p:nvSpPr>
                <p:cNvPr id="102" name="文本框 101">
                  <a:extLst>
                    <a:ext uri="{FF2B5EF4-FFF2-40B4-BE49-F238E27FC236}">
                      <a16:creationId xmlns:a16="http://schemas.microsoft.com/office/drawing/2014/main" id="{6D169589-E52E-054D-83E9-A5090AFBDB47}"/>
                    </a:ext>
                  </a:extLst>
                </p:cNvPr>
                <p:cNvSpPr txBox="1"/>
                <p:nvPr/>
              </p:nvSpPr>
              <p:spPr>
                <a:xfrm>
                  <a:off x="5641923" y="2134108"/>
                  <a:ext cx="659381" cy="284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Times" charset="0"/>
                      <a:ea typeface="Times" charset="0"/>
                      <a:cs typeface="Times" charset="0"/>
                    </a:rPr>
                    <a:t>Extract</a:t>
                  </a:r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文本框 118">
                      <a:extLst>
                        <a:ext uri="{FF2B5EF4-FFF2-40B4-BE49-F238E27FC236}">
                          <a16:creationId xmlns:a16="http://schemas.microsoft.com/office/drawing/2014/main" id="{ECDA8FC4-6575-5244-A463-B6B526661E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67641" y="2856665"/>
                      <a:ext cx="81675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𝐵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,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𝑁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,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𝐶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,2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𝐻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,2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𝑊</m:t>
                            </m:r>
                          </m:oMath>
                        </m:oMathPara>
                      </a14:m>
                      <a:endParaRPr kumimoji="1" lang="zh-CN" altLang="en-US" sz="12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9" name="文本框 118">
                      <a:extLst>
                        <a:ext uri="{FF2B5EF4-FFF2-40B4-BE49-F238E27FC236}">
                          <a16:creationId xmlns:a16="http://schemas.microsoft.com/office/drawing/2014/main" id="{ECDA8FC4-6575-5244-A463-B6B526661E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967641" y="2856665"/>
                      <a:ext cx="816758" cy="276999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18462" r="-123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20" name="右大括号 119">
                  <a:extLst>
                    <a:ext uri="{FF2B5EF4-FFF2-40B4-BE49-F238E27FC236}">
                      <a16:creationId xmlns:a16="http://schemas.microsoft.com/office/drawing/2014/main" id="{51637A7C-C386-914F-8FAD-00DC8AD0368C}"/>
                    </a:ext>
                  </a:extLst>
                </p:cNvPr>
                <p:cNvSpPr/>
                <p:nvPr/>
              </p:nvSpPr>
              <p:spPr>
                <a:xfrm rot="5400000">
                  <a:off x="6214210" y="2387568"/>
                  <a:ext cx="208956" cy="729636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</p:grpSp>
        </p:grpSp>
        <p:grpSp>
          <p:nvGrpSpPr>
            <p:cNvPr id="224" name="组合 223">
              <a:extLst>
                <a:ext uri="{FF2B5EF4-FFF2-40B4-BE49-F238E27FC236}">
                  <a16:creationId xmlns:a16="http://schemas.microsoft.com/office/drawing/2014/main" id="{AD8BE894-C9D4-3944-B085-8EC6892BB34B}"/>
                </a:ext>
              </a:extLst>
            </p:cNvPr>
            <p:cNvGrpSpPr/>
            <p:nvPr/>
          </p:nvGrpSpPr>
          <p:grpSpPr>
            <a:xfrm>
              <a:off x="7687753" y="1843782"/>
              <a:ext cx="1122069" cy="1179118"/>
              <a:chOff x="7687753" y="1843782"/>
              <a:chExt cx="1122069" cy="1179118"/>
            </a:xfrm>
          </p:grpSpPr>
          <p:cxnSp>
            <p:nvCxnSpPr>
              <p:cNvPr id="97" name="直线箭头连接符 96">
                <a:extLst>
                  <a:ext uri="{FF2B5EF4-FFF2-40B4-BE49-F238E27FC236}">
                    <a16:creationId xmlns:a16="http://schemas.microsoft.com/office/drawing/2014/main" id="{B5F717C8-5FED-8341-A534-07482D40AD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7753" y="2276326"/>
                <a:ext cx="198090" cy="0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4B8E72C9-9F93-3C42-A5C6-40DB6124DB51}"/>
                  </a:ext>
                </a:extLst>
              </p:cNvPr>
              <p:cNvSpPr/>
              <p:nvPr/>
            </p:nvSpPr>
            <p:spPr bwMode="auto">
              <a:xfrm>
                <a:off x="7897262" y="1843782"/>
                <a:ext cx="896192" cy="86607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CD7A1500-7E9C-E74A-8C5E-90C578BBFA3C}"/>
                  </a:ext>
                </a:extLst>
              </p:cNvPr>
              <p:cNvSpPr txBox="1"/>
              <p:nvPr/>
            </p:nvSpPr>
            <p:spPr>
              <a:xfrm>
                <a:off x="7913630" y="2073033"/>
                <a:ext cx="896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RGB Image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1" name="文本框 120">
                    <a:extLst>
                      <a:ext uri="{FF2B5EF4-FFF2-40B4-BE49-F238E27FC236}">
                        <a16:creationId xmlns:a16="http://schemas.microsoft.com/office/drawing/2014/main" id="{B8137D24-2BE9-5C4C-A7D7-E5AC099425C9}"/>
                      </a:ext>
                    </a:extLst>
                  </p:cNvPr>
                  <p:cNvSpPr txBox="1"/>
                  <p:nvPr/>
                </p:nvSpPr>
                <p:spPr>
                  <a:xfrm>
                    <a:off x="7976696" y="2745901"/>
                    <a:ext cx="81675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𝐵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,3, 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𝐻𝑠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𝑊𝑠</m:t>
                          </m:r>
                        </m:oMath>
                      </m:oMathPara>
                    </a14:m>
                    <a:endParaRPr kumimoji="1" lang="zh-CN" altLang="en-US" sz="12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mc:Choice>
            <mc:Fallback xmlns="">
              <p:sp>
                <p:nvSpPr>
                  <p:cNvPr id="121" name="文本框 120">
                    <a:extLst>
                      <a:ext uri="{FF2B5EF4-FFF2-40B4-BE49-F238E27FC236}">
                        <a16:creationId xmlns:a16="http://schemas.microsoft.com/office/drawing/2014/main" id="{B8137D24-2BE9-5C4C-A7D7-E5AC099425C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76696" y="2745901"/>
                    <a:ext cx="816758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5385" r="-1076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3" name="组合 222">
              <a:extLst>
                <a:ext uri="{FF2B5EF4-FFF2-40B4-BE49-F238E27FC236}">
                  <a16:creationId xmlns:a16="http://schemas.microsoft.com/office/drawing/2014/main" id="{46BEF232-FDE7-644C-9448-6F1E4561B0D5}"/>
                </a:ext>
              </a:extLst>
            </p:cNvPr>
            <p:cNvGrpSpPr/>
            <p:nvPr/>
          </p:nvGrpSpPr>
          <p:grpSpPr>
            <a:xfrm>
              <a:off x="6990820" y="1929151"/>
              <a:ext cx="816758" cy="982122"/>
              <a:chOff x="6990820" y="1929151"/>
              <a:chExt cx="816758" cy="982122"/>
            </a:xfrm>
          </p:grpSpPr>
          <p:sp>
            <p:nvSpPr>
              <p:cNvPr id="96" name="圆角矩形 95">
                <a:extLst>
                  <a:ext uri="{FF2B5EF4-FFF2-40B4-BE49-F238E27FC236}">
                    <a16:creationId xmlns:a16="http://schemas.microsoft.com/office/drawing/2014/main" id="{9A7DBAE8-E34B-D747-AECE-425B3480E9F9}"/>
                  </a:ext>
                </a:extLst>
              </p:cNvPr>
              <p:cNvSpPr/>
              <p:nvPr/>
            </p:nvSpPr>
            <p:spPr>
              <a:xfrm>
                <a:off x="7023924" y="1929151"/>
                <a:ext cx="651225" cy="665399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0" name="文本框 99">
                <a:extLst>
                  <a:ext uri="{FF2B5EF4-FFF2-40B4-BE49-F238E27FC236}">
                    <a16:creationId xmlns:a16="http://schemas.microsoft.com/office/drawing/2014/main" id="{1BAAC2C7-9D99-814C-A39A-29F79915F0E5}"/>
                  </a:ext>
                </a:extLst>
              </p:cNvPr>
              <p:cNvSpPr txBox="1"/>
              <p:nvPr/>
            </p:nvSpPr>
            <p:spPr>
              <a:xfrm>
                <a:off x="7013923" y="2134108"/>
                <a:ext cx="681391" cy="284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Restore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文本框 126">
                    <a:extLst>
                      <a:ext uri="{FF2B5EF4-FFF2-40B4-BE49-F238E27FC236}">
                        <a16:creationId xmlns:a16="http://schemas.microsoft.com/office/drawing/2014/main" id="{93A1B6B1-E865-5C4A-8953-7D7B65B0DBE0}"/>
                      </a:ext>
                    </a:extLst>
                  </p:cNvPr>
                  <p:cNvSpPr txBox="1"/>
                  <p:nvPr/>
                </p:nvSpPr>
                <p:spPr>
                  <a:xfrm>
                    <a:off x="6990820" y="2634274"/>
                    <a:ext cx="81675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𝐵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𝐶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𝐻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𝑊</m:t>
                          </m:r>
                        </m:oMath>
                      </m:oMathPara>
                    </a14:m>
                    <a:endParaRPr kumimoji="1" lang="zh-CN" altLang="en-US" sz="12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mc:Choice>
            <mc:Fallback xmlns="">
              <p:sp>
                <p:nvSpPr>
                  <p:cNvPr id="127" name="文本框 126">
                    <a:extLst>
                      <a:ext uri="{FF2B5EF4-FFF2-40B4-BE49-F238E27FC236}">
                        <a16:creationId xmlns:a16="http://schemas.microsoft.com/office/drawing/2014/main" id="{93A1B6B1-E865-5C4A-8953-7D7B65B0DBE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0820" y="2634274"/>
                    <a:ext cx="816758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061" r="-151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36" name="组合 235">
            <a:extLst>
              <a:ext uri="{FF2B5EF4-FFF2-40B4-BE49-F238E27FC236}">
                <a16:creationId xmlns:a16="http://schemas.microsoft.com/office/drawing/2014/main" id="{08C45FA5-F17F-1646-AF56-7AE346905D88}"/>
              </a:ext>
            </a:extLst>
          </p:cNvPr>
          <p:cNvGrpSpPr/>
          <p:nvPr/>
        </p:nvGrpSpPr>
        <p:grpSpPr>
          <a:xfrm>
            <a:off x="3626371" y="3954526"/>
            <a:ext cx="5185537" cy="1628773"/>
            <a:chOff x="3626371" y="3954526"/>
            <a:chExt cx="5185537" cy="1628773"/>
          </a:xfrm>
        </p:grpSpPr>
        <p:grpSp>
          <p:nvGrpSpPr>
            <p:cNvPr id="230" name="组合 229">
              <a:extLst>
                <a:ext uri="{FF2B5EF4-FFF2-40B4-BE49-F238E27FC236}">
                  <a16:creationId xmlns:a16="http://schemas.microsoft.com/office/drawing/2014/main" id="{E63C1F06-18F4-8044-888F-9B9B68E31FAA}"/>
                </a:ext>
              </a:extLst>
            </p:cNvPr>
            <p:cNvGrpSpPr/>
            <p:nvPr/>
          </p:nvGrpSpPr>
          <p:grpSpPr>
            <a:xfrm>
              <a:off x="6102959" y="4358925"/>
              <a:ext cx="875796" cy="665399"/>
              <a:chOff x="6102959" y="4358925"/>
              <a:chExt cx="875796" cy="665399"/>
            </a:xfrm>
          </p:grpSpPr>
          <p:grpSp>
            <p:nvGrpSpPr>
              <p:cNvPr id="228" name="组合 227">
                <a:extLst>
                  <a:ext uri="{FF2B5EF4-FFF2-40B4-BE49-F238E27FC236}">
                    <a16:creationId xmlns:a16="http://schemas.microsoft.com/office/drawing/2014/main" id="{9ED6EA0B-F500-914B-AB2D-7387D0947BF4}"/>
                  </a:ext>
                </a:extLst>
              </p:cNvPr>
              <p:cNvGrpSpPr/>
              <p:nvPr/>
            </p:nvGrpSpPr>
            <p:grpSpPr>
              <a:xfrm>
                <a:off x="6102959" y="4358925"/>
                <a:ext cx="875796" cy="665399"/>
                <a:chOff x="6102959" y="4358925"/>
                <a:chExt cx="875796" cy="665399"/>
              </a:xfrm>
            </p:grpSpPr>
            <p:sp>
              <p:nvSpPr>
                <p:cNvPr id="103" name="圆角矩形 102">
                  <a:extLst>
                    <a:ext uri="{FF2B5EF4-FFF2-40B4-BE49-F238E27FC236}">
                      <a16:creationId xmlns:a16="http://schemas.microsoft.com/office/drawing/2014/main" id="{E54476B7-33C3-C64F-92DF-7A76D6A620F2}"/>
                    </a:ext>
                  </a:extLst>
                </p:cNvPr>
                <p:cNvSpPr/>
                <p:nvPr/>
              </p:nvSpPr>
              <p:spPr>
                <a:xfrm>
                  <a:off x="6336801" y="4358925"/>
                  <a:ext cx="641954" cy="665399"/>
                </a:xfrm>
                <a:prstGeom prst="roundRect">
                  <a:avLst>
                    <a:gd name="adj" fmla="val 7612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cxnSp>
              <p:nvCxnSpPr>
                <p:cNvPr id="104" name="直线箭头连接符 103">
                  <a:extLst>
                    <a:ext uri="{FF2B5EF4-FFF2-40B4-BE49-F238E27FC236}">
                      <a16:creationId xmlns:a16="http://schemas.microsoft.com/office/drawing/2014/main" id="{DD929463-540F-E249-888E-13FEFDE5B9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02959" y="4686789"/>
                  <a:ext cx="198090" cy="0"/>
                </a:xfrm>
                <a:prstGeom prst="straightConnector1">
                  <a:avLst/>
                </a:prstGeom>
                <a:ln w="6350">
                  <a:tailEnd type="triangle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ECEA5C85-8A0D-5749-86BE-D0DED0669AC9}"/>
                  </a:ext>
                </a:extLst>
              </p:cNvPr>
              <p:cNvSpPr txBox="1"/>
              <p:nvPr/>
            </p:nvSpPr>
            <p:spPr>
              <a:xfrm>
                <a:off x="6338072" y="4560557"/>
                <a:ext cx="628079" cy="284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Align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227" name="组合 226">
              <a:extLst>
                <a:ext uri="{FF2B5EF4-FFF2-40B4-BE49-F238E27FC236}">
                  <a16:creationId xmlns:a16="http://schemas.microsoft.com/office/drawing/2014/main" id="{77209C92-E438-7140-A108-F4160F42AE28}"/>
                </a:ext>
              </a:extLst>
            </p:cNvPr>
            <p:cNvGrpSpPr/>
            <p:nvPr/>
          </p:nvGrpSpPr>
          <p:grpSpPr>
            <a:xfrm>
              <a:off x="4690622" y="3954526"/>
              <a:ext cx="1313817" cy="508753"/>
              <a:chOff x="4690622" y="3954526"/>
              <a:chExt cx="1313817" cy="508753"/>
            </a:xfrm>
          </p:grpSpPr>
          <p:cxnSp>
            <p:nvCxnSpPr>
              <p:cNvPr id="113" name="曲线连接符 112">
                <a:extLst>
                  <a:ext uri="{FF2B5EF4-FFF2-40B4-BE49-F238E27FC236}">
                    <a16:creationId xmlns:a16="http://schemas.microsoft.com/office/drawing/2014/main" id="{BE9C24BA-31A3-974C-AB9E-EFE8A623403C}"/>
                  </a:ext>
                </a:extLst>
              </p:cNvPr>
              <p:cNvCxnSpPr>
                <a:cxnSpLocks/>
                <a:stCxn id="111" idx="0"/>
                <a:endCxn id="200" idx="0"/>
              </p:cNvCxnSpPr>
              <p:nvPr/>
            </p:nvCxnSpPr>
            <p:spPr>
              <a:xfrm rot="5400000" flipH="1" flipV="1">
                <a:off x="5378213" y="4040332"/>
                <a:ext cx="89249" cy="756646"/>
              </a:xfrm>
              <a:prstGeom prst="curvedConnector3">
                <a:avLst>
                  <a:gd name="adj1" fmla="val 265020"/>
                </a:avLst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4" name="文本框 113">
                <a:extLst>
                  <a:ext uri="{FF2B5EF4-FFF2-40B4-BE49-F238E27FC236}">
                    <a16:creationId xmlns:a16="http://schemas.microsoft.com/office/drawing/2014/main" id="{04F6755B-4290-CA40-8192-9024B27D986E}"/>
                  </a:ext>
                </a:extLst>
              </p:cNvPr>
              <p:cNvSpPr txBox="1"/>
              <p:nvPr/>
            </p:nvSpPr>
            <p:spPr>
              <a:xfrm rot="21203964">
                <a:off x="4690622" y="3954526"/>
                <a:ext cx="1313817" cy="284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 err="1">
                    <a:latin typeface="Times" charset="0"/>
                    <a:ea typeface="Times" charset="0"/>
                    <a:cs typeface="Times" charset="0"/>
                  </a:rPr>
                  <a:t>PixelShuffle</a:t>
                </a:r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 x2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232" name="组合 231">
              <a:extLst>
                <a:ext uri="{FF2B5EF4-FFF2-40B4-BE49-F238E27FC236}">
                  <a16:creationId xmlns:a16="http://schemas.microsoft.com/office/drawing/2014/main" id="{81C0E02D-CF3A-1248-B146-33204E474F33}"/>
                </a:ext>
              </a:extLst>
            </p:cNvPr>
            <p:cNvGrpSpPr/>
            <p:nvPr/>
          </p:nvGrpSpPr>
          <p:grpSpPr>
            <a:xfrm>
              <a:off x="7696550" y="4270232"/>
              <a:ext cx="1115358" cy="1170848"/>
              <a:chOff x="7696550" y="4270232"/>
              <a:chExt cx="1115358" cy="1170848"/>
            </a:xfrm>
          </p:grpSpPr>
          <p:cxnSp>
            <p:nvCxnSpPr>
              <p:cNvPr id="106" name="直线箭头连接符 105">
                <a:extLst>
                  <a:ext uri="{FF2B5EF4-FFF2-40B4-BE49-F238E27FC236}">
                    <a16:creationId xmlns:a16="http://schemas.microsoft.com/office/drawing/2014/main" id="{5BF5013F-59FF-B640-83A8-9F25D0D76D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96550" y="4702775"/>
                <a:ext cx="198090" cy="0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58DE1534-E8E2-DD44-B8DA-0AB23C2CA6AA}"/>
                  </a:ext>
                </a:extLst>
              </p:cNvPr>
              <p:cNvSpPr/>
              <p:nvPr/>
            </p:nvSpPr>
            <p:spPr bwMode="auto">
              <a:xfrm>
                <a:off x="7915716" y="4270232"/>
                <a:ext cx="896192" cy="86607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122" name="文本框 121">
                <a:extLst>
                  <a:ext uri="{FF2B5EF4-FFF2-40B4-BE49-F238E27FC236}">
                    <a16:creationId xmlns:a16="http://schemas.microsoft.com/office/drawing/2014/main" id="{515737ED-758F-AD41-A131-5812ADC3F8E4}"/>
                  </a:ext>
                </a:extLst>
              </p:cNvPr>
              <p:cNvSpPr txBox="1"/>
              <p:nvPr/>
            </p:nvSpPr>
            <p:spPr>
              <a:xfrm>
                <a:off x="7915716" y="4507066"/>
                <a:ext cx="896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RGB Image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5" name="文本框 124">
                    <a:extLst>
                      <a:ext uri="{FF2B5EF4-FFF2-40B4-BE49-F238E27FC236}">
                        <a16:creationId xmlns:a16="http://schemas.microsoft.com/office/drawing/2014/main" id="{F13F65E0-41B1-4648-BF50-5E2B5247C74C}"/>
                      </a:ext>
                    </a:extLst>
                  </p:cNvPr>
                  <p:cNvSpPr txBox="1"/>
                  <p:nvPr/>
                </p:nvSpPr>
                <p:spPr>
                  <a:xfrm>
                    <a:off x="7985492" y="5156643"/>
                    <a:ext cx="816758" cy="2844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𝐵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,3, 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𝐻𝑠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𝑊𝑠</m:t>
                          </m:r>
                        </m:oMath>
                      </m:oMathPara>
                    </a14:m>
                    <a:endParaRPr kumimoji="1" lang="zh-CN" altLang="en-US" sz="12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mc:Choice>
            <mc:Fallback xmlns="">
              <p:sp>
                <p:nvSpPr>
                  <p:cNvPr id="125" name="文本框 124">
                    <a:extLst>
                      <a:ext uri="{FF2B5EF4-FFF2-40B4-BE49-F238E27FC236}">
                        <a16:creationId xmlns:a16="http://schemas.microsoft.com/office/drawing/2014/main" id="{F13F65E0-41B1-4648-BF50-5E2B5247C7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5492" y="5156643"/>
                    <a:ext cx="816758" cy="28443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5385" r="-923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9" name="组合 228">
              <a:extLst>
                <a:ext uri="{FF2B5EF4-FFF2-40B4-BE49-F238E27FC236}">
                  <a16:creationId xmlns:a16="http://schemas.microsoft.com/office/drawing/2014/main" id="{571B6BEE-F831-F849-B6F9-174107E623CB}"/>
                </a:ext>
              </a:extLst>
            </p:cNvPr>
            <p:cNvGrpSpPr/>
            <p:nvPr/>
          </p:nvGrpSpPr>
          <p:grpSpPr>
            <a:xfrm>
              <a:off x="5792730" y="5084824"/>
              <a:ext cx="894021" cy="498475"/>
              <a:chOff x="5792730" y="5084824"/>
              <a:chExt cx="894021" cy="4984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文本框 123">
                    <a:extLst>
                      <a:ext uri="{FF2B5EF4-FFF2-40B4-BE49-F238E27FC236}">
                        <a16:creationId xmlns:a16="http://schemas.microsoft.com/office/drawing/2014/main" id="{C22FF7AF-A48B-0B4E-A76A-F34C81BDC717}"/>
                      </a:ext>
                    </a:extLst>
                  </p:cNvPr>
                  <p:cNvSpPr txBox="1"/>
                  <p:nvPr/>
                </p:nvSpPr>
                <p:spPr>
                  <a:xfrm>
                    <a:off x="5869993" y="5298862"/>
                    <a:ext cx="816758" cy="2844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𝐵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𝑁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𝐶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 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𝐻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𝑊</m:t>
                          </m:r>
                        </m:oMath>
                      </m:oMathPara>
                    </a14:m>
                    <a:endParaRPr kumimoji="1" lang="zh-CN" altLang="en-US" sz="12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mc:Choice>
            <mc:Fallback xmlns="">
              <p:sp>
                <p:nvSpPr>
                  <p:cNvPr id="124" name="文本框 123">
                    <a:extLst>
                      <a:ext uri="{FF2B5EF4-FFF2-40B4-BE49-F238E27FC236}">
                        <a16:creationId xmlns:a16="http://schemas.microsoft.com/office/drawing/2014/main" id="{C22FF7AF-A48B-0B4E-A76A-F34C81BDC7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69993" y="5298862"/>
                    <a:ext cx="816758" cy="28443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6667" r="-1212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6" name="右大括号 125">
                <a:extLst>
                  <a:ext uri="{FF2B5EF4-FFF2-40B4-BE49-F238E27FC236}">
                    <a16:creationId xmlns:a16="http://schemas.microsoft.com/office/drawing/2014/main" id="{B9C8CCAA-855B-3B49-8DFA-3809D2C37B46}"/>
                  </a:ext>
                </a:extLst>
              </p:cNvPr>
              <p:cNvSpPr/>
              <p:nvPr/>
            </p:nvSpPr>
            <p:spPr>
              <a:xfrm rot="5400000">
                <a:off x="6109234" y="4768320"/>
                <a:ext cx="234718" cy="867725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grpSp>
          <p:nvGrpSpPr>
            <p:cNvPr id="231" name="组合 230">
              <a:extLst>
                <a:ext uri="{FF2B5EF4-FFF2-40B4-BE49-F238E27FC236}">
                  <a16:creationId xmlns:a16="http://schemas.microsoft.com/office/drawing/2014/main" id="{7FF08B93-255C-6B4D-83D7-E239BA2BD44A}"/>
                </a:ext>
              </a:extLst>
            </p:cNvPr>
            <p:cNvGrpSpPr/>
            <p:nvPr/>
          </p:nvGrpSpPr>
          <p:grpSpPr>
            <a:xfrm>
              <a:off x="6973371" y="4355601"/>
              <a:ext cx="816758" cy="986006"/>
              <a:chOff x="6973371" y="4355601"/>
              <a:chExt cx="816758" cy="986006"/>
            </a:xfrm>
          </p:grpSpPr>
          <p:sp>
            <p:nvSpPr>
              <p:cNvPr id="105" name="圆角矩形 104">
                <a:extLst>
                  <a:ext uri="{FF2B5EF4-FFF2-40B4-BE49-F238E27FC236}">
                    <a16:creationId xmlns:a16="http://schemas.microsoft.com/office/drawing/2014/main" id="{067BD5E2-926B-BB49-AA59-CE928D0A3D8B}"/>
                  </a:ext>
                </a:extLst>
              </p:cNvPr>
              <p:cNvSpPr/>
              <p:nvPr/>
            </p:nvSpPr>
            <p:spPr>
              <a:xfrm>
                <a:off x="7032721" y="4355601"/>
                <a:ext cx="651225" cy="665399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8" name="文本框 107">
                <a:extLst>
                  <a:ext uri="{FF2B5EF4-FFF2-40B4-BE49-F238E27FC236}">
                    <a16:creationId xmlns:a16="http://schemas.microsoft.com/office/drawing/2014/main" id="{29598FFD-71B8-894C-B0E1-9C3F681C53CA}"/>
                  </a:ext>
                </a:extLst>
              </p:cNvPr>
              <p:cNvSpPr txBox="1"/>
              <p:nvPr/>
            </p:nvSpPr>
            <p:spPr>
              <a:xfrm>
                <a:off x="7022720" y="4560557"/>
                <a:ext cx="681391" cy="284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Restore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文本框 127">
                    <a:extLst>
                      <a:ext uri="{FF2B5EF4-FFF2-40B4-BE49-F238E27FC236}">
                        <a16:creationId xmlns:a16="http://schemas.microsoft.com/office/drawing/2014/main" id="{C253923A-CC1D-FD41-BDB5-6061B55788C8}"/>
                      </a:ext>
                    </a:extLst>
                  </p:cNvPr>
                  <p:cNvSpPr txBox="1"/>
                  <p:nvPr/>
                </p:nvSpPr>
                <p:spPr>
                  <a:xfrm>
                    <a:off x="6973371" y="5057170"/>
                    <a:ext cx="816758" cy="2844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𝐵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𝐶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𝐻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𝑊</m:t>
                          </m:r>
                        </m:oMath>
                      </m:oMathPara>
                    </a14:m>
                    <a:endParaRPr kumimoji="1" lang="zh-CN" altLang="en-US" sz="12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mc:Choice>
            <mc:Fallback xmlns="">
              <p:sp>
                <p:nvSpPr>
                  <p:cNvPr id="128" name="文本框 127">
                    <a:extLst>
                      <a:ext uri="{FF2B5EF4-FFF2-40B4-BE49-F238E27FC236}">
                        <a16:creationId xmlns:a16="http://schemas.microsoft.com/office/drawing/2014/main" id="{C253923A-CC1D-FD41-BDB5-6061B55788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3371" y="5057170"/>
                    <a:ext cx="816758" cy="28443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7692" r="-307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29" name="组合 128">
              <a:extLst>
                <a:ext uri="{FF2B5EF4-FFF2-40B4-BE49-F238E27FC236}">
                  <a16:creationId xmlns:a16="http://schemas.microsoft.com/office/drawing/2014/main" id="{75C89DE0-29A6-1542-8706-35D5CF4AA082}"/>
                </a:ext>
              </a:extLst>
            </p:cNvPr>
            <p:cNvGrpSpPr/>
            <p:nvPr/>
          </p:nvGrpSpPr>
          <p:grpSpPr>
            <a:xfrm>
              <a:off x="5436823" y="4374026"/>
              <a:ext cx="644402" cy="627685"/>
              <a:chOff x="3113496" y="3355807"/>
              <a:chExt cx="653397" cy="636446"/>
            </a:xfrm>
          </p:grpSpPr>
          <p:sp>
            <p:nvSpPr>
              <p:cNvPr id="130" name="矩形 129">
                <a:extLst>
                  <a:ext uri="{FF2B5EF4-FFF2-40B4-BE49-F238E27FC236}">
                    <a16:creationId xmlns:a16="http://schemas.microsoft.com/office/drawing/2014/main" id="{6BC7A7C8-88A3-014D-ADBF-821A227FD998}"/>
                  </a:ext>
                </a:extLst>
              </p:cNvPr>
              <p:cNvSpPr/>
              <p:nvPr/>
            </p:nvSpPr>
            <p:spPr bwMode="auto">
              <a:xfrm>
                <a:off x="3113496" y="3355814"/>
                <a:ext cx="81156" cy="78429"/>
              </a:xfrm>
              <a:prstGeom prst="rect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7FD18991-36F7-2741-A88E-6C6284E918C3}"/>
                  </a:ext>
                </a:extLst>
              </p:cNvPr>
              <p:cNvSpPr/>
              <p:nvPr/>
            </p:nvSpPr>
            <p:spPr bwMode="auto">
              <a:xfrm>
                <a:off x="3194652" y="3355808"/>
                <a:ext cx="81156" cy="78429"/>
              </a:xfrm>
              <a:prstGeom prst="rect">
                <a:avLst/>
              </a:prstGeom>
              <a:solidFill>
                <a:srgbClr val="75D242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132" name="矩形 131">
                <a:extLst>
                  <a:ext uri="{FF2B5EF4-FFF2-40B4-BE49-F238E27FC236}">
                    <a16:creationId xmlns:a16="http://schemas.microsoft.com/office/drawing/2014/main" id="{C07F83A5-9473-F045-BD83-D301473B5E51}"/>
                  </a:ext>
                </a:extLst>
              </p:cNvPr>
              <p:cNvSpPr/>
              <p:nvPr/>
            </p:nvSpPr>
            <p:spPr bwMode="auto">
              <a:xfrm>
                <a:off x="3113496" y="3435190"/>
                <a:ext cx="81156" cy="78429"/>
              </a:xfrm>
              <a:prstGeom prst="rect">
                <a:avLst/>
              </a:prstGeom>
              <a:solidFill>
                <a:srgbClr val="75D242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133" name="矩形 132">
                <a:extLst>
                  <a:ext uri="{FF2B5EF4-FFF2-40B4-BE49-F238E27FC236}">
                    <a16:creationId xmlns:a16="http://schemas.microsoft.com/office/drawing/2014/main" id="{949D4971-822B-6943-A03A-7D1D2BB1C73E}"/>
                  </a:ext>
                </a:extLst>
              </p:cNvPr>
              <p:cNvSpPr/>
              <p:nvPr/>
            </p:nvSpPr>
            <p:spPr bwMode="auto">
              <a:xfrm>
                <a:off x="3194652" y="3435190"/>
                <a:ext cx="81156" cy="78429"/>
              </a:xfrm>
              <a:prstGeom prst="rect">
                <a:avLst/>
              </a:prstGeom>
              <a:solidFill>
                <a:srgbClr val="00B0F0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grpSp>
            <p:nvGrpSpPr>
              <p:cNvPr id="134" name="组合 133">
                <a:extLst>
                  <a:ext uri="{FF2B5EF4-FFF2-40B4-BE49-F238E27FC236}">
                    <a16:creationId xmlns:a16="http://schemas.microsoft.com/office/drawing/2014/main" id="{26A3850F-4394-0744-BB83-CD581E8D874C}"/>
                  </a:ext>
                </a:extLst>
              </p:cNvPr>
              <p:cNvGrpSpPr/>
              <p:nvPr/>
            </p:nvGrpSpPr>
            <p:grpSpPr>
              <a:xfrm>
                <a:off x="3275315" y="3355807"/>
                <a:ext cx="162312" cy="157812"/>
                <a:chOff x="2564817" y="4012291"/>
                <a:chExt cx="162312" cy="157812"/>
              </a:xfrm>
            </p:grpSpPr>
            <p:sp>
              <p:nvSpPr>
                <p:cNvPr id="204" name="矩形 203">
                  <a:extLst>
                    <a:ext uri="{FF2B5EF4-FFF2-40B4-BE49-F238E27FC236}">
                      <a16:creationId xmlns:a16="http://schemas.microsoft.com/office/drawing/2014/main" id="{A805DD27-3E93-6141-9FA0-D55F77C8122F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4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205" name="矩形 204">
                  <a:extLst>
                    <a:ext uri="{FF2B5EF4-FFF2-40B4-BE49-F238E27FC236}">
                      <a16:creationId xmlns:a16="http://schemas.microsoft.com/office/drawing/2014/main" id="{104BC5BB-86D8-904E-8347-E843B22AB0B3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1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206" name="矩形 205">
                  <a:extLst>
                    <a:ext uri="{FF2B5EF4-FFF2-40B4-BE49-F238E27FC236}">
                      <a16:creationId xmlns:a16="http://schemas.microsoft.com/office/drawing/2014/main" id="{DCAF84C2-E6A4-CC4F-B1E7-91F47F1BBFD8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207" name="矩形 206">
                  <a:extLst>
                    <a:ext uri="{FF2B5EF4-FFF2-40B4-BE49-F238E27FC236}">
                      <a16:creationId xmlns:a16="http://schemas.microsoft.com/office/drawing/2014/main" id="{15D750F7-A700-9F4D-8E6E-099C2A350A92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4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35" name="组合 134">
                <a:extLst>
                  <a:ext uri="{FF2B5EF4-FFF2-40B4-BE49-F238E27FC236}">
                    <a16:creationId xmlns:a16="http://schemas.microsoft.com/office/drawing/2014/main" id="{F0A3B0C4-83CA-294E-8ED0-32C10CAB8D30}"/>
                  </a:ext>
                </a:extLst>
              </p:cNvPr>
              <p:cNvGrpSpPr/>
              <p:nvPr/>
            </p:nvGrpSpPr>
            <p:grpSpPr>
              <a:xfrm>
                <a:off x="3442340" y="3355809"/>
                <a:ext cx="162312" cy="157810"/>
                <a:chOff x="2564817" y="4012293"/>
                <a:chExt cx="162312" cy="157810"/>
              </a:xfrm>
            </p:grpSpPr>
            <p:sp>
              <p:nvSpPr>
                <p:cNvPr id="200" name="矩形 199">
                  <a:extLst>
                    <a:ext uri="{FF2B5EF4-FFF2-40B4-BE49-F238E27FC236}">
                      <a16:creationId xmlns:a16="http://schemas.microsoft.com/office/drawing/2014/main" id="{A597657D-DBB0-0C41-A21D-4D64A6D6722F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4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201" name="矩形 200">
                  <a:extLst>
                    <a:ext uri="{FF2B5EF4-FFF2-40B4-BE49-F238E27FC236}">
                      <a16:creationId xmlns:a16="http://schemas.microsoft.com/office/drawing/2014/main" id="{4F6A5685-04F0-A84D-8D81-CBA5D5E66812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3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202" name="矩形 201">
                  <a:extLst>
                    <a:ext uri="{FF2B5EF4-FFF2-40B4-BE49-F238E27FC236}">
                      <a16:creationId xmlns:a16="http://schemas.microsoft.com/office/drawing/2014/main" id="{DB68FBFC-BAB5-864D-B640-EE94F8AB9D7D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203" name="矩形 202">
                  <a:extLst>
                    <a:ext uri="{FF2B5EF4-FFF2-40B4-BE49-F238E27FC236}">
                      <a16:creationId xmlns:a16="http://schemas.microsoft.com/office/drawing/2014/main" id="{730A120E-2B79-8E42-A3A9-953823AA24C9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4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36" name="组合 135">
                <a:extLst>
                  <a:ext uri="{FF2B5EF4-FFF2-40B4-BE49-F238E27FC236}">
                    <a16:creationId xmlns:a16="http://schemas.microsoft.com/office/drawing/2014/main" id="{9BBE925E-1105-574C-BD58-D10B2AA3429A}"/>
                  </a:ext>
                </a:extLst>
              </p:cNvPr>
              <p:cNvGrpSpPr/>
              <p:nvPr/>
            </p:nvGrpSpPr>
            <p:grpSpPr>
              <a:xfrm>
                <a:off x="3604581" y="3356161"/>
                <a:ext cx="162312" cy="157810"/>
                <a:chOff x="2564817" y="4012293"/>
                <a:chExt cx="162312" cy="157810"/>
              </a:xfrm>
            </p:grpSpPr>
            <p:sp>
              <p:nvSpPr>
                <p:cNvPr id="196" name="矩形 195">
                  <a:extLst>
                    <a:ext uri="{FF2B5EF4-FFF2-40B4-BE49-F238E27FC236}">
                      <a16:creationId xmlns:a16="http://schemas.microsoft.com/office/drawing/2014/main" id="{FB9CAD00-CC26-BC40-BDFB-CEE49511D3C0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4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97" name="矩形 196">
                  <a:extLst>
                    <a:ext uri="{FF2B5EF4-FFF2-40B4-BE49-F238E27FC236}">
                      <a16:creationId xmlns:a16="http://schemas.microsoft.com/office/drawing/2014/main" id="{272D6BF1-D55B-2F46-B606-3099B94C4387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3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98" name="矩形 197">
                  <a:extLst>
                    <a:ext uri="{FF2B5EF4-FFF2-40B4-BE49-F238E27FC236}">
                      <a16:creationId xmlns:a16="http://schemas.microsoft.com/office/drawing/2014/main" id="{59D8C27D-F6B2-6841-8B0E-C08926C87340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99" name="矩形 198">
                  <a:extLst>
                    <a:ext uri="{FF2B5EF4-FFF2-40B4-BE49-F238E27FC236}">
                      <a16:creationId xmlns:a16="http://schemas.microsoft.com/office/drawing/2014/main" id="{B88A6E89-0268-6440-8441-E97FE1E24E4B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4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37" name="组合 136">
                <a:extLst>
                  <a:ext uri="{FF2B5EF4-FFF2-40B4-BE49-F238E27FC236}">
                    <a16:creationId xmlns:a16="http://schemas.microsoft.com/office/drawing/2014/main" id="{A6B9377C-C8F9-E84E-BAEC-02389701E924}"/>
                  </a:ext>
                </a:extLst>
              </p:cNvPr>
              <p:cNvGrpSpPr/>
              <p:nvPr/>
            </p:nvGrpSpPr>
            <p:grpSpPr>
              <a:xfrm>
                <a:off x="3113496" y="3516396"/>
                <a:ext cx="162312" cy="157810"/>
                <a:chOff x="2564817" y="4012293"/>
                <a:chExt cx="162312" cy="157810"/>
              </a:xfrm>
            </p:grpSpPr>
            <p:sp>
              <p:nvSpPr>
                <p:cNvPr id="192" name="矩形 191">
                  <a:extLst>
                    <a:ext uri="{FF2B5EF4-FFF2-40B4-BE49-F238E27FC236}">
                      <a16:creationId xmlns:a16="http://schemas.microsoft.com/office/drawing/2014/main" id="{A38F6F62-057B-654B-B68B-3BB559EE3596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4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93" name="矩形 192">
                  <a:extLst>
                    <a:ext uri="{FF2B5EF4-FFF2-40B4-BE49-F238E27FC236}">
                      <a16:creationId xmlns:a16="http://schemas.microsoft.com/office/drawing/2014/main" id="{086CCDF0-CE48-834D-8D8F-BE4F8BF85632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3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94" name="矩形 193">
                  <a:extLst>
                    <a:ext uri="{FF2B5EF4-FFF2-40B4-BE49-F238E27FC236}">
                      <a16:creationId xmlns:a16="http://schemas.microsoft.com/office/drawing/2014/main" id="{0F23E012-2A4C-1345-9C5D-8BA617914934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95" name="矩形 194">
                  <a:extLst>
                    <a:ext uri="{FF2B5EF4-FFF2-40B4-BE49-F238E27FC236}">
                      <a16:creationId xmlns:a16="http://schemas.microsoft.com/office/drawing/2014/main" id="{26A0D84E-ACD2-4D4E-828D-D340F11D7CBD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4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38" name="组合 137">
                <a:extLst>
                  <a:ext uri="{FF2B5EF4-FFF2-40B4-BE49-F238E27FC236}">
                    <a16:creationId xmlns:a16="http://schemas.microsoft.com/office/drawing/2014/main" id="{459F9DED-EC78-6B44-BC2A-38F7698A2E7C}"/>
                  </a:ext>
                </a:extLst>
              </p:cNvPr>
              <p:cNvGrpSpPr/>
              <p:nvPr/>
            </p:nvGrpSpPr>
            <p:grpSpPr>
              <a:xfrm>
                <a:off x="3278859" y="3515920"/>
                <a:ext cx="162312" cy="157810"/>
                <a:chOff x="2564817" y="4012293"/>
                <a:chExt cx="162312" cy="157810"/>
              </a:xfrm>
            </p:grpSpPr>
            <p:sp>
              <p:nvSpPr>
                <p:cNvPr id="188" name="矩形 187">
                  <a:extLst>
                    <a:ext uri="{FF2B5EF4-FFF2-40B4-BE49-F238E27FC236}">
                      <a16:creationId xmlns:a16="http://schemas.microsoft.com/office/drawing/2014/main" id="{FD4C15B1-0D4C-DF49-8EB5-CEA865C2711F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4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89" name="矩形 188">
                  <a:extLst>
                    <a:ext uri="{FF2B5EF4-FFF2-40B4-BE49-F238E27FC236}">
                      <a16:creationId xmlns:a16="http://schemas.microsoft.com/office/drawing/2014/main" id="{08A52C9E-1AF2-7842-B39B-6D724F1013A8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3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90" name="矩形 189">
                  <a:extLst>
                    <a:ext uri="{FF2B5EF4-FFF2-40B4-BE49-F238E27FC236}">
                      <a16:creationId xmlns:a16="http://schemas.microsoft.com/office/drawing/2014/main" id="{AD3E46E8-49F7-E148-B0FA-19E317347EF2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91" name="矩形 190">
                  <a:extLst>
                    <a:ext uri="{FF2B5EF4-FFF2-40B4-BE49-F238E27FC236}">
                      <a16:creationId xmlns:a16="http://schemas.microsoft.com/office/drawing/2014/main" id="{249160FF-0C54-9B44-8785-71EFD956E16C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4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39" name="组合 138">
                <a:extLst>
                  <a:ext uri="{FF2B5EF4-FFF2-40B4-BE49-F238E27FC236}">
                    <a16:creationId xmlns:a16="http://schemas.microsoft.com/office/drawing/2014/main" id="{50007866-C170-824D-94DF-7498414971CB}"/>
                  </a:ext>
                </a:extLst>
              </p:cNvPr>
              <p:cNvGrpSpPr/>
              <p:nvPr/>
            </p:nvGrpSpPr>
            <p:grpSpPr>
              <a:xfrm>
                <a:off x="3439991" y="3515920"/>
                <a:ext cx="162312" cy="157810"/>
                <a:chOff x="2564817" y="4012293"/>
                <a:chExt cx="162312" cy="157810"/>
              </a:xfrm>
            </p:grpSpPr>
            <p:sp>
              <p:nvSpPr>
                <p:cNvPr id="184" name="矩形 183">
                  <a:extLst>
                    <a:ext uri="{FF2B5EF4-FFF2-40B4-BE49-F238E27FC236}">
                      <a16:creationId xmlns:a16="http://schemas.microsoft.com/office/drawing/2014/main" id="{8954ABC4-18B7-934F-9EE7-4CDA616D5FF1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4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85" name="矩形 184">
                  <a:extLst>
                    <a:ext uri="{FF2B5EF4-FFF2-40B4-BE49-F238E27FC236}">
                      <a16:creationId xmlns:a16="http://schemas.microsoft.com/office/drawing/2014/main" id="{FBBE0482-E559-5C47-AF5E-02348E29A84A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3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86" name="矩形 185">
                  <a:extLst>
                    <a:ext uri="{FF2B5EF4-FFF2-40B4-BE49-F238E27FC236}">
                      <a16:creationId xmlns:a16="http://schemas.microsoft.com/office/drawing/2014/main" id="{BAA2EB77-35BE-1445-91C9-81E5D4066852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87" name="矩形 186">
                  <a:extLst>
                    <a:ext uri="{FF2B5EF4-FFF2-40B4-BE49-F238E27FC236}">
                      <a16:creationId xmlns:a16="http://schemas.microsoft.com/office/drawing/2014/main" id="{623C6113-951E-6E42-8632-EA74A69AB10F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4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40" name="组合 139">
                <a:extLst>
                  <a:ext uri="{FF2B5EF4-FFF2-40B4-BE49-F238E27FC236}">
                    <a16:creationId xmlns:a16="http://schemas.microsoft.com/office/drawing/2014/main" id="{F2B11303-B6EC-A442-B459-6E72C21DD9A3}"/>
                  </a:ext>
                </a:extLst>
              </p:cNvPr>
              <p:cNvGrpSpPr/>
              <p:nvPr/>
            </p:nvGrpSpPr>
            <p:grpSpPr>
              <a:xfrm>
                <a:off x="3604581" y="3515920"/>
                <a:ext cx="162312" cy="157810"/>
                <a:chOff x="2564817" y="4012293"/>
                <a:chExt cx="162312" cy="157810"/>
              </a:xfrm>
            </p:grpSpPr>
            <p:sp>
              <p:nvSpPr>
                <p:cNvPr id="180" name="矩形 179">
                  <a:extLst>
                    <a:ext uri="{FF2B5EF4-FFF2-40B4-BE49-F238E27FC236}">
                      <a16:creationId xmlns:a16="http://schemas.microsoft.com/office/drawing/2014/main" id="{B4A69359-1F77-204C-92DC-22F08F787214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4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81" name="矩形 180">
                  <a:extLst>
                    <a:ext uri="{FF2B5EF4-FFF2-40B4-BE49-F238E27FC236}">
                      <a16:creationId xmlns:a16="http://schemas.microsoft.com/office/drawing/2014/main" id="{A1A3D0C7-398C-EC4D-BAD7-D31C42E7D6F6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3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82" name="矩形 181">
                  <a:extLst>
                    <a:ext uri="{FF2B5EF4-FFF2-40B4-BE49-F238E27FC236}">
                      <a16:creationId xmlns:a16="http://schemas.microsoft.com/office/drawing/2014/main" id="{E83436D8-0A70-6A4B-A303-6613E969AC23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83" name="矩形 182">
                  <a:extLst>
                    <a:ext uri="{FF2B5EF4-FFF2-40B4-BE49-F238E27FC236}">
                      <a16:creationId xmlns:a16="http://schemas.microsoft.com/office/drawing/2014/main" id="{FD5764A3-A1AA-A24F-8867-7B89A9C8F524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4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87B50CE5-46EB-9643-A01E-9703BF9B3F36}"/>
                  </a:ext>
                </a:extLst>
              </p:cNvPr>
              <p:cNvSpPr/>
              <p:nvPr/>
            </p:nvSpPr>
            <p:spPr bwMode="auto">
              <a:xfrm>
                <a:off x="3113496" y="3674330"/>
                <a:ext cx="81156" cy="78429"/>
              </a:xfrm>
              <a:prstGeom prst="rect">
                <a:avLst/>
              </a:prstGeom>
              <a:solidFill>
                <a:srgbClr val="FF0000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6AA76B5C-44AA-3744-BB62-0471D58F1151}"/>
                  </a:ext>
                </a:extLst>
              </p:cNvPr>
              <p:cNvSpPr/>
              <p:nvPr/>
            </p:nvSpPr>
            <p:spPr bwMode="auto">
              <a:xfrm>
                <a:off x="3194652" y="3674329"/>
                <a:ext cx="81156" cy="78429"/>
              </a:xfrm>
              <a:prstGeom prst="rect">
                <a:avLst/>
              </a:prstGeom>
              <a:solidFill>
                <a:srgbClr val="75D242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143" name="矩形 142">
                <a:extLst>
                  <a:ext uri="{FF2B5EF4-FFF2-40B4-BE49-F238E27FC236}">
                    <a16:creationId xmlns:a16="http://schemas.microsoft.com/office/drawing/2014/main" id="{A16B85CF-D38F-BA48-92EC-D46A08392B08}"/>
                  </a:ext>
                </a:extLst>
              </p:cNvPr>
              <p:cNvSpPr/>
              <p:nvPr/>
            </p:nvSpPr>
            <p:spPr bwMode="auto">
              <a:xfrm>
                <a:off x="3113496" y="3753710"/>
                <a:ext cx="81156" cy="78429"/>
              </a:xfrm>
              <a:prstGeom prst="rect">
                <a:avLst/>
              </a:prstGeom>
              <a:solidFill>
                <a:srgbClr val="75D242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sp>
            <p:nvSpPr>
              <p:cNvPr id="144" name="矩形 143">
                <a:extLst>
                  <a:ext uri="{FF2B5EF4-FFF2-40B4-BE49-F238E27FC236}">
                    <a16:creationId xmlns:a16="http://schemas.microsoft.com/office/drawing/2014/main" id="{63AAFF2B-4618-FC44-A9D5-F2EBBA264A34}"/>
                  </a:ext>
                </a:extLst>
              </p:cNvPr>
              <p:cNvSpPr/>
              <p:nvPr/>
            </p:nvSpPr>
            <p:spPr bwMode="auto">
              <a:xfrm>
                <a:off x="3194652" y="3753710"/>
                <a:ext cx="81156" cy="78429"/>
              </a:xfrm>
              <a:prstGeom prst="rect">
                <a:avLst/>
              </a:prstGeom>
              <a:solidFill>
                <a:srgbClr val="00B0F0"/>
              </a:solidFill>
              <a:ln w="3175" cap="flat" cmpd="sng" algn="ctr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:ln>
            </p:spPr>
            <p:txBody>
              <a:bodyPr vert="horz" wrap="square" lIns="45720" tIns="45720" rIns="45720" bIns="45720" numCol="1" rtlCol="0" anchor="ctr" anchorCtr="0" compatLnSpc="1">
                <a:spAutoFit/>
              </a:bodyPr>
              <a:lstStyle/>
              <a:p>
                <a:pPr marL="0" marR="0" indent="0" algn="l" defTabSz="1826895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kumimoji="0" lang="zh-CN" altLang="en-US" sz="3600" b="0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Helvetica" panose="020B0604020202030204" charset="0"/>
                  <a:ea typeface="Helvetica" panose="020B0604020202030204" charset="0"/>
                  <a:cs typeface="Helvetica" panose="020B0604020202030204" charset="0"/>
                  <a:sym typeface="Helvetica" panose="020B0604020202030204" charset="0"/>
                </a:endParaRPr>
              </a:p>
            </p:txBody>
          </p:sp>
          <p:grpSp>
            <p:nvGrpSpPr>
              <p:cNvPr id="145" name="组合 144">
                <a:extLst>
                  <a:ext uri="{FF2B5EF4-FFF2-40B4-BE49-F238E27FC236}">
                    <a16:creationId xmlns:a16="http://schemas.microsoft.com/office/drawing/2014/main" id="{AD8061CF-143B-E042-BDD5-CF2AFE10E1E5}"/>
                  </a:ext>
                </a:extLst>
              </p:cNvPr>
              <p:cNvGrpSpPr/>
              <p:nvPr/>
            </p:nvGrpSpPr>
            <p:grpSpPr>
              <a:xfrm>
                <a:off x="3275315" y="3674328"/>
                <a:ext cx="162312" cy="157811"/>
                <a:chOff x="2564817" y="4012292"/>
                <a:chExt cx="162312" cy="157811"/>
              </a:xfrm>
            </p:grpSpPr>
            <p:sp>
              <p:nvSpPr>
                <p:cNvPr id="176" name="矩形 175">
                  <a:extLst>
                    <a:ext uri="{FF2B5EF4-FFF2-40B4-BE49-F238E27FC236}">
                      <a16:creationId xmlns:a16="http://schemas.microsoft.com/office/drawing/2014/main" id="{FE7231FC-E2ED-BD4B-AF4F-0F2FBE41AF44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4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77" name="矩形 176">
                  <a:extLst>
                    <a:ext uri="{FF2B5EF4-FFF2-40B4-BE49-F238E27FC236}">
                      <a16:creationId xmlns:a16="http://schemas.microsoft.com/office/drawing/2014/main" id="{38EF8B25-3445-9F4F-AE3D-943568F6AA45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2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78" name="矩形 177">
                  <a:extLst>
                    <a:ext uri="{FF2B5EF4-FFF2-40B4-BE49-F238E27FC236}">
                      <a16:creationId xmlns:a16="http://schemas.microsoft.com/office/drawing/2014/main" id="{DDE3B900-713C-DB49-83D2-EECFEA3E2539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79" name="矩形 178">
                  <a:extLst>
                    <a:ext uri="{FF2B5EF4-FFF2-40B4-BE49-F238E27FC236}">
                      <a16:creationId xmlns:a16="http://schemas.microsoft.com/office/drawing/2014/main" id="{B9A85E26-A545-B84C-8860-07D8B2A09133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4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46" name="组合 145">
                <a:extLst>
                  <a:ext uri="{FF2B5EF4-FFF2-40B4-BE49-F238E27FC236}">
                    <a16:creationId xmlns:a16="http://schemas.microsoft.com/office/drawing/2014/main" id="{E5E4C2A0-C9AB-CD47-BE81-2E4BB32A4DD9}"/>
                  </a:ext>
                </a:extLst>
              </p:cNvPr>
              <p:cNvGrpSpPr/>
              <p:nvPr/>
            </p:nvGrpSpPr>
            <p:grpSpPr>
              <a:xfrm>
                <a:off x="3442340" y="3674328"/>
                <a:ext cx="162312" cy="157811"/>
                <a:chOff x="2564817" y="4012292"/>
                <a:chExt cx="162312" cy="157811"/>
              </a:xfrm>
            </p:grpSpPr>
            <p:sp>
              <p:nvSpPr>
                <p:cNvPr id="172" name="矩形 171">
                  <a:extLst>
                    <a:ext uri="{FF2B5EF4-FFF2-40B4-BE49-F238E27FC236}">
                      <a16:creationId xmlns:a16="http://schemas.microsoft.com/office/drawing/2014/main" id="{A8424FFB-EE36-6F4E-B766-C8D4B1955C93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4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73" name="矩形 172">
                  <a:extLst>
                    <a:ext uri="{FF2B5EF4-FFF2-40B4-BE49-F238E27FC236}">
                      <a16:creationId xmlns:a16="http://schemas.microsoft.com/office/drawing/2014/main" id="{E087B9B1-CABB-224B-AC3F-BB69E7F13F30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2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74" name="矩形 173">
                  <a:extLst>
                    <a:ext uri="{FF2B5EF4-FFF2-40B4-BE49-F238E27FC236}">
                      <a16:creationId xmlns:a16="http://schemas.microsoft.com/office/drawing/2014/main" id="{65CB142C-33DD-6540-98F5-13E73217BD8D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75" name="矩形 174">
                  <a:extLst>
                    <a:ext uri="{FF2B5EF4-FFF2-40B4-BE49-F238E27FC236}">
                      <a16:creationId xmlns:a16="http://schemas.microsoft.com/office/drawing/2014/main" id="{A1DE01FC-BD4B-0F4B-A737-DDC4A44EC6AC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4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47" name="组合 146">
                <a:extLst>
                  <a:ext uri="{FF2B5EF4-FFF2-40B4-BE49-F238E27FC236}">
                    <a16:creationId xmlns:a16="http://schemas.microsoft.com/office/drawing/2014/main" id="{03A09E85-208B-7746-9FF7-5E8227A4CB32}"/>
                  </a:ext>
                </a:extLst>
              </p:cNvPr>
              <p:cNvGrpSpPr/>
              <p:nvPr/>
            </p:nvGrpSpPr>
            <p:grpSpPr>
              <a:xfrm>
                <a:off x="3604581" y="3674681"/>
                <a:ext cx="162312" cy="157810"/>
                <a:chOff x="2564817" y="4012293"/>
                <a:chExt cx="162312" cy="157810"/>
              </a:xfrm>
            </p:grpSpPr>
            <p:sp>
              <p:nvSpPr>
                <p:cNvPr id="168" name="矩形 167">
                  <a:extLst>
                    <a:ext uri="{FF2B5EF4-FFF2-40B4-BE49-F238E27FC236}">
                      <a16:creationId xmlns:a16="http://schemas.microsoft.com/office/drawing/2014/main" id="{514CECBC-99A8-CE4F-ACB3-40F266503ED0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3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69" name="矩形 168">
                  <a:extLst>
                    <a:ext uri="{FF2B5EF4-FFF2-40B4-BE49-F238E27FC236}">
                      <a16:creationId xmlns:a16="http://schemas.microsoft.com/office/drawing/2014/main" id="{2099D20F-A4BE-CF48-AF29-8111F98258B4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3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70" name="矩形 169">
                  <a:extLst>
                    <a:ext uri="{FF2B5EF4-FFF2-40B4-BE49-F238E27FC236}">
                      <a16:creationId xmlns:a16="http://schemas.microsoft.com/office/drawing/2014/main" id="{60567768-DB26-BD44-A813-CD33E91A9073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4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71" name="矩形 170">
                  <a:extLst>
                    <a:ext uri="{FF2B5EF4-FFF2-40B4-BE49-F238E27FC236}">
                      <a16:creationId xmlns:a16="http://schemas.microsoft.com/office/drawing/2014/main" id="{3D43B505-4B3C-9D44-9E81-8BEE041D1827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4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48" name="组合 147">
                <a:extLst>
                  <a:ext uri="{FF2B5EF4-FFF2-40B4-BE49-F238E27FC236}">
                    <a16:creationId xmlns:a16="http://schemas.microsoft.com/office/drawing/2014/main" id="{141F0785-FEC5-DD46-8695-F56E419E9C7D}"/>
                  </a:ext>
                </a:extLst>
              </p:cNvPr>
              <p:cNvGrpSpPr/>
              <p:nvPr/>
            </p:nvGrpSpPr>
            <p:grpSpPr>
              <a:xfrm>
                <a:off x="3113496" y="3834442"/>
                <a:ext cx="162312" cy="157811"/>
                <a:chOff x="2564817" y="4012295"/>
                <a:chExt cx="162312" cy="157811"/>
              </a:xfrm>
            </p:grpSpPr>
            <p:sp>
              <p:nvSpPr>
                <p:cNvPr id="164" name="矩形 163">
                  <a:extLst>
                    <a:ext uri="{FF2B5EF4-FFF2-40B4-BE49-F238E27FC236}">
                      <a16:creationId xmlns:a16="http://schemas.microsoft.com/office/drawing/2014/main" id="{EF6CDA52-4838-144F-B155-64B1768A8A7E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65" name="矩形 164">
                  <a:extLst>
                    <a:ext uri="{FF2B5EF4-FFF2-40B4-BE49-F238E27FC236}">
                      <a16:creationId xmlns:a16="http://schemas.microsoft.com/office/drawing/2014/main" id="{0198D6DE-A772-384D-B978-E4D5573B4C0C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66" name="矩形 165">
                  <a:extLst>
                    <a:ext uri="{FF2B5EF4-FFF2-40B4-BE49-F238E27FC236}">
                      <a16:creationId xmlns:a16="http://schemas.microsoft.com/office/drawing/2014/main" id="{0B671CF7-026F-CB43-9D4C-1BCCE30005C3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7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67" name="矩形 166">
                  <a:extLst>
                    <a:ext uri="{FF2B5EF4-FFF2-40B4-BE49-F238E27FC236}">
                      <a16:creationId xmlns:a16="http://schemas.microsoft.com/office/drawing/2014/main" id="{76FEFB69-496F-B74B-BBFA-FF6768BF2DD6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49" name="组合 148">
                <a:extLst>
                  <a:ext uri="{FF2B5EF4-FFF2-40B4-BE49-F238E27FC236}">
                    <a16:creationId xmlns:a16="http://schemas.microsoft.com/office/drawing/2014/main" id="{86B734CF-F7C2-8F43-871F-83E532F56F67}"/>
                  </a:ext>
                </a:extLst>
              </p:cNvPr>
              <p:cNvGrpSpPr/>
              <p:nvPr/>
            </p:nvGrpSpPr>
            <p:grpSpPr>
              <a:xfrm>
                <a:off x="3278859" y="3834442"/>
                <a:ext cx="162312" cy="157810"/>
                <a:chOff x="2564817" y="4012295"/>
                <a:chExt cx="162312" cy="157810"/>
              </a:xfrm>
            </p:grpSpPr>
            <p:sp>
              <p:nvSpPr>
                <p:cNvPr id="160" name="矩形 159">
                  <a:extLst>
                    <a:ext uri="{FF2B5EF4-FFF2-40B4-BE49-F238E27FC236}">
                      <a16:creationId xmlns:a16="http://schemas.microsoft.com/office/drawing/2014/main" id="{BFE572DA-41A4-E94C-9D99-6411471CC9A7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61" name="矩形 160">
                  <a:extLst>
                    <a:ext uri="{FF2B5EF4-FFF2-40B4-BE49-F238E27FC236}">
                      <a16:creationId xmlns:a16="http://schemas.microsoft.com/office/drawing/2014/main" id="{CFDD863C-BFA3-9848-9306-C329781132CB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62" name="矩形 161">
                  <a:extLst>
                    <a:ext uri="{FF2B5EF4-FFF2-40B4-BE49-F238E27FC236}">
                      <a16:creationId xmlns:a16="http://schemas.microsoft.com/office/drawing/2014/main" id="{727E5F6B-3899-414B-B986-C771DD04117B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63" name="矩形 162">
                  <a:extLst>
                    <a:ext uri="{FF2B5EF4-FFF2-40B4-BE49-F238E27FC236}">
                      <a16:creationId xmlns:a16="http://schemas.microsoft.com/office/drawing/2014/main" id="{05E319DA-923D-C74E-A773-D3FCA380835D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50" name="组合 149">
                <a:extLst>
                  <a:ext uri="{FF2B5EF4-FFF2-40B4-BE49-F238E27FC236}">
                    <a16:creationId xmlns:a16="http://schemas.microsoft.com/office/drawing/2014/main" id="{F3CEFBAF-A710-0445-A771-B5064925EDC2}"/>
                  </a:ext>
                </a:extLst>
              </p:cNvPr>
              <p:cNvGrpSpPr/>
              <p:nvPr/>
            </p:nvGrpSpPr>
            <p:grpSpPr>
              <a:xfrm>
                <a:off x="3439991" y="3834442"/>
                <a:ext cx="162312" cy="157810"/>
                <a:chOff x="2564817" y="4012295"/>
                <a:chExt cx="162312" cy="157810"/>
              </a:xfrm>
            </p:grpSpPr>
            <p:sp>
              <p:nvSpPr>
                <p:cNvPr id="156" name="矩形 155">
                  <a:extLst>
                    <a:ext uri="{FF2B5EF4-FFF2-40B4-BE49-F238E27FC236}">
                      <a16:creationId xmlns:a16="http://schemas.microsoft.com/office/drawing/2014/main" id="{5F2A4FD2-DE91-FA45-93AC-F87A0E148AB5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57" name="矩形 156">
                  <a:extLst>
                    <a:ext uri="{FF2B5EF4-FFF2-40B4-BE49-F238E27FC236}">
                      <a16:creationId xmlns:a16="http://schemas.microsoft.com/office/drawing/2014/main" id="{DD015EF5-E194-8D42-823E-9B953DEF4898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58" name="矩形 157">
                  <a:extLst>
                    <a:ext uri="{FF2B5EF4-FFF2-40B4-BE49-F238E27FC236}">
                      <a16:creationId xmlns:a16="http://schemas.microsoft.com/office/drawing/2014/main" id="{11AB8B2D-5EA1-D44D-9F6B-850A6DF8643C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59" name="矩形 158">
                  <a:extLst>
                    <a:ext uri="{FF2B5EF4-FFF2-40B4-BE49-F238E27FC236}">
                      <a16:creationId xmlns:a16="http://schemas.microsoft.com/office/drawing/2014/main" id="{2B9A25E9-FC5D-D34A-AA31-9689C1FBF32A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  <p:grpSp>
            <p:nvGrpSpPr>
              <p:cNvPr id="151" name="组合 150">
                <a:extLst>
                  <a:ext uri="{FF2B5EF4-FFF2-40B4-BE49-F238E27FC236}">
                    <a16:creationId xmlns:a16="http://schemas.microsoft.com/office/drawing/2014/main" id="{85975FB7-83A0-3549-B97D-02A112A5779A}"/>
                  </a:ext>
                </a:extLst>
              </p:cNvPr>
              <p:cNvGrpSpPr/>
              <p:nvPr/>
            </p:nvGrpSpPr>
            <p:grpSpPr>
              <a:xfrm>
                <a:off x="3604581" y="3834442"/>
                <a:ext cx="162312" cy="157810"/>
                <a:chOff x="2564817" y="4012295"/>
                <a:chExt cx="162312" cy="157810"/>
              </a:xfrm>
            </p:grpSpPr>
            <p:sp>
              <p:nvSpPr>
                <p:cNvPr id="152" name="矩形 151">
                  <a:extLst>
                    <a:ext uri="{FF2B5EF4-FFF2-40B4-BE49-F238E27FC236}">
                      <a16:creationId xmlns:a16="http://schemas.microsoft.com/office/drawing/2014/main" id="{1B7D0226-C256-B44E-9F93-30CA6DA19BEF}"/>
                    </a:ext>
                  </a:extLst>
                </p:cNvPr>
                <p:cNvSpPr/>
                <p:nvPr/>
              </p:nvSpPr>
              <p:spPr bwMode="auto">
                <a:xfrm>
                  <a:off x="2564817" y="4012296"/>
                  <a:ext cx="81156" cy="78430"/>
                </a:xfrm>
                <a:prstGeom prst="rect">
                  <a:avLst/>
                </a:prstGeom>
                <a:solidFill>
                  <a:srgbClr val="FF000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53" name="矩形 152">
                  <a:extLst>
                    <a:ext uri="{FF2B5EF4-FFF2-40B4-BE49-F238E27FC236}">
                      <a16:creationId xmlns:a16="http://schemas.microsoft.com/office/drawing/2014/main" id="{28BB8DCD-67A3-6642-BE53-E90727AB3F46}"/>
                    </a:ext>
                  </a:extLst>
                </p:cNvPr>
                <p:cNvSpPr/>
                <p:nvPr/>
              </p:nvSpPr>
              <p:spPr bwMode="auto">
                <a:xfrm>
                  <a:off x="2645973" y="4012295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54" name="矩形 153">
                  <a:extLst>
                    <a:ext uri="{FF2B5EF4-FFF2-40B4-BE49-F238E27FC236}">
                      <a16:creationId xmlns:a16="http://schemas.microsoft.com/office/drawing/2014/main" id="{9E05E137-BAEA-A142-9998-82DDBAC8D355}"/>
                    </a:ext>
                  </a:extLst>
                </p:cNvPr>
                <p:cNvSpPr/>
                <p:nvPr/>
              </p:nvSpPr>
              <p:spPr bwMode="auto">
                <a:xfrm>
                  <a:off x="2564817" y="4091676"/>
                  <a:ext cx="81156" cy="78429"/>
                </a:xfrm>
                <a:prstGeom prst="rect">
                  <a:avLst/>
                </a:prstGeom>
                <a:solidFill>
                  <a:srgbClr val="75D242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  <p:sp>
              <p:nvSpPr>
                <p:cNvPr id="155" name="矩形 154">
                  <a:extLst>
                    <a:ext uri="{FF2B5EF4-FFF2-40B4-BE49-F238E27FC236}">
                      <a16:creationId xmlns:a16="http://schemas.microsoft.com/office/drawing/2014/main" id="{6C27C3F0-4D19-454E-BC8D-612A9D863F7B}"/>
                    </a:ext>
                  </a:extLst>
                </p:cNvPr>
                <p:cNvSpPr/>
                <p:nvPr/>
              </p:nvSpPr>
              <p:spPr bwMode="auto">
                <a:xfrm>
                  <a:off x="2645973" y="4091676"/>
                  <a:ext cx="81156" cy="78429"/>
                </a:xfrm>
                <a:prstGeom prst="rect">
                  <a:avLst/>
                </a:prstGeom>
                <a:solidFill>
                  <a:srgbClr val="00B0F0"/>
                </a:solidFill>
                <a:ln w="3175" cap="flat" cmpd="sng" algn="ctr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:ln>
              </p:spPr>
              <p:txBody>
                <a:bodyPr vert="horz" wrap="square" lIns="45720" tIns="45720" rIns="45720" bIns="45720" numCol="1" rtlCol="0" anchor="ctr" anchorCtr="0" compatLnSpc="1">
                  <a:spAutoFit/>
                </a:bodyPr>
                <a:lstStyle/>
                <a:p>
                  <a:pPr marL="0" marR="0" indent="0" algn="l" defTabSz="1826895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endParaRPr kumimoji="0" lang="zh-CN" altLang="en-US" sz="3600" b="0" i="0" u="none" strike="noStrike" cap="none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latin typeface="Helvetica" panose="020B0604020202030204" charset="0"/>
                    <a:ea typeface="Helvetica" panose="020B0604020202030204" charset="0"/>
                    <a:cs typeface="Helvetica" panose="020B0604020202030204" charset="0"/>
                    <a:sym typeface="Helvetica" panose="020B0604020202030204" charset="0"/>
                  </a:endParaRPr>
                </a:p>
              </p:txBody>
            </p:sp>
          </p:grpSp>
        </p:grpSp>
        <p:grpSp>
          <p:nvGrpSpPr>
            <p:cNvPr id="225" name="组合 224">
              <a:extLst>
                <a:ext uri="{FF2B5EF4-FFF2-40B4-BE49-F238E27FC236}">
                  <a16:creationId xmlns:a16="http://schemas.microsoft.com/office/drawing/2014/main" id="{3B1975A3-A6EF-5E4B-A0DD-0A1904C83122}"/>
                </a:ext>
              </a:extLst>
            </p:cNvPr>
            <p:cNvGrpSpPr/>
            <p:nvPr/>
          </p:nvGrpSpPr>
          <p:grpSpPr>
            <a:xfrm>
              <a:off x="3626371" y="4484061"/>
              <a:ext cx="816758" cy="709502"/>
              <a:chOff x="3626371" y="4484061"/>
              <a:chExt cx="816758" cy="70950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6" name="文本框 115">
                    <a:extLst>
                      <a:ext uri="{FF2B5EF4-FFF2-40B4-BE49-F238E27FC236}">
                        <a16:creationId xmlns:a16="http://schemas.microsoft.com/office/drawing/2014/main" id="{7CE52A25-E62A-1B48-BF95-02C3077CD277}"/>
                      </a:ext>
                    </a:extLst>
                  </p:cNvPr>
                  <p:cNvSpPr txBox="1"/>
                  <p:nvPr/>
                </p:nvSpPr>
                <p:spPr>
                  <a:xfrm>
                    <a:off x="3626371" y="4909126"/>
                    <a:ext cx="816758" cy="2844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𝐵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𝑁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,4,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𝐻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,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𝑊</m:t>
                          </m:r>
                        </m:oMath>
                      </m:oMathPara>
                    </a14:m>
                    <a:endParaRPr kumimoji="1" lang="zh-CN" altLang="en-US" sz="12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mc:Choice>
            <mc:Fallback xmlns="">
              <p:sp>
                <p:nvSpPr>
                  <p:cNvPr id="116" name="文本框 115">
                    <a:extLst>
                      <a:ext uri="{FF2B5EF4-FFF2-40B4-BE49-F238E27FC236}">
                        <a16:creationId xmlns:a16="http://schemas.microsoft.com/office/drawing/2014/main" id="{7CE52A25-E62A-1B48-BF95-02C3077CD2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26371" y="4909126"/>
                    <a:ext cx="816758" cy="284437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7692" r="-153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08" name="组合 207">
                <a:extLst>
                  <a:ext uri="{FF2B5EF4-FFF2-40B4-BE49-F238E27FC236}">
                    <a16:creationId xmlns:a16="http://schemas.microsoft.com/office/drawing/2014/main" id="{0F77EF95-794F-D743-B7A3-50D0698CA9C3}"/>
                  </a:ext>
                </a:extLst>
              </p:cNvPr>
              <p:cNvGrpSpPr/>
              <p:nvPr/>
            </p:nvGrpSpPr>
            <p:grpSpPr>
              <a:xfrm>
                <a:off x="3795472" y="4484061"/>
                <a:ext cx="523723" cy="405458"/>
                <a:chOff x="2469107" y="1777930"/>
                <a:chExt cx="396689" cy="307110"/>
              </a:xfrm>
            </p:grpSpPr>
            <p:grpSp>
              <p:nvGrpSpPr>
                <p:cNvPr id="209" name="组合 208">
                  <a:extLst>
                    <a:ext uri="{FF2B5EF4-FFF2-40B4-BE49-F238E27FC236}">
                      <a16:creationId xmlns:a16="http://schemas.microsoft.com/office/drawing/2014/main" id="{5CCB0380-28DF-5F4E-A111-72202156CE68}"/>
                    </a:ext>
                  </a:extLst>
                </p:cNvPr>
                <p:cNvGrpSpPr/>
                <p:nvPr/>
              </p:nvGrpSpPr>
              <p:grpSpPr>
                <a:xfrm>
                  <a:off x="2469107" y="1777930"/>
                  <a:ext cx="308470" cy="307110"/>
                  <a:chOff x="2333627" y="1825030"/>
                  <a:chExt cx="389349" cy="387633"/>
                </a:xfrm>
              </p:grpSpPr>
              <p:sp>
                <p:nvSpPr>
                  <p:cNvPr id="211" name="矩形 210">
                    <a:extLst>
                      <a:ext uri="{FF2B5EF4-FFF2-40B4-BE49-F238E27FC236}">
                        <a16:creationId xmlns:a16="http://schemas.microsoft.com/office/drawing/2014/main" id="{C73F34AF-7174-7643-A85A-0FBF131E6C1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33627" y="1825030"/>
                    <a:ext cx="321436" cy="310635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212" name="矩形 211">
                    <a:extLst>
                      <a:ext uri="{FF2B5EF4-FFF2-40B4-BE49-F238E27FC236}">
                        <a16:creationId xmlns:a16="http://schemas.microsoft.com/office/drawing/2014/main" id="{E3652B3D-4CB5-ED4B-AB94-2927C880E5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54286" y="1849809"/>
                    <a:ext cx="321436" cy="310635"/>
                  </a:xfrm>
                  <a:prstGeom prst="rect">
                    <a:avLst/>
                  </a:prstGeom>
                  <a:solidFill>
                    <a:srgbClr val="75D242"/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213" name="矩形 212">
                    <a:extLst>
                      <a:ext uri="{FF2B5EF4-FFF2-40B4-BE49-F238E27FC236}">
                        <a16:creationId xmlns:a16="http://schemas.microsoft.com/office/drawing/2014/main" id="{1D9477BB-C339-B04D-84B5-5C868B7DE9B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77539" y="1874591"/>
                    <a:ext cx="321436" cy="310635"/>
                  </a:xfrm>
                  <a:prstGeom prst="rect">
                    <a:avLst/>
                  </a:prstGeom>
                  <a:solidFill>
                    <a:srgbClr val="75D242"/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  <p:sp>
                <p:nvSpPr>
                  <p:cNvPr id="214" name="矩形 213">
                    <a:extLst>
                      <a:ext uri="{FF2B5EF4-FFF2-40B4-BE49-F238E27FC236}">
                        <a16:creationId xmlns:a16="http://schemas.microsoft.com/office/drawing/2014/main" id="{9DB2733C-DC5A-BD4A-BF80-FCB9E3761B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01540" y="1902028"/>
                    <a:ext cx="321436" cy="310635"/>
                  </a:xfrm>
                  <a:prstGeom prst="rect">
                    <a:avLst/>
                  </a:prstGeom>
                  <a:solidFill>
                    <a:srgbClr val="00B0F0"/>
                  </a:solidFill>
                  <a:ln w="6350" cap="flat" cmpd="sng" algn="ctr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:ln>
                </p:spPr>
                <p:txBody>
                  <a:bodyPr vert="horz" wrap="square" lIns="45720" tIns="45720" rIns="45720" bIns="45720" numCol="1" rtlCol="0" anchor="ctr" anchorCtr="0" compatLnSpc="1">
                    <a:spAutoFit/>
                  </a:bodyPr>
                  <a:lstStyle/>
                  <a:p>
                    <a:pPr marL="0" marR="0" indent="0" algn="l" defTabSz="1826895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3600" b="0" i="0" u="none" strike="noStrike" cap="none" normalizeH="0" baseline="0">
                      <a:ln>
                        <a:noFill/>
                      </a:ln>
                      <a:solidFill>
                        <a:srgbClr val="7F7F7F"/>
                      </a:solidFill>
                      <a:effectLst/>
                      <a:latin typeface="Helvetica" panose="020B0604020202030204" charset="0"/>
                      <a:ea typeface="Helvetica" panose="020B0604020202030204" charset="0"/>
                      <a:cs typeface="Helvetica" panose="020B0604020202030204" charset="0"/>
                      <a:sym typeface="Helvetica" panose="020B0604020202030204" charset="0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0" name="文本框 209">
                      <a:extLst>
                        <a:ext uri="{FF2B5EF4-FFF2-40B4-BE49-F238E27FC236}">
                          <a16:creationId xmlns:a16="http://schemas.microsoft.com/office/drawing/2014/main" id="{97867F3D-9EDC-C146-9120-45E319B1E8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9591" y="1837493"/>
                      <a:ext cx="376205" cy="2098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20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kumimoji="1" lang="zh-CN" altLang="en-US" sz="12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10" name="文本框 209">
                      <a:extLst>
                        <a:ext uri="{FF2B5EF4-FFF2-40B4-BE49-F238E27FC236}">
                          <a16:creationId xmlns:a16="http://schemas.microsoft.com/office/drawing/2014/main" id="{97867F3D-9EDC-C146-9120-45E319B1E8B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89591" y="1837493"/>
                      <a:ext cx="376205" cy="209810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234" name="组合 233">
              <a:extLst>
                <a:ext uri="{FF2B5EF4-FFF2-40B4-BE49-F238E27FC236}">
                  <a16:creationId xmlns:a16="http://schemas.microsoft.com/office/drawing/2014/main" id="{32D58B02-0A67-0047-8B6D-6E82E888D9D7}"/>
                </a:ext>
              </a:extLst>
            </p:cNvPr>
            <p:cNvGrpSpPr/>
            <p:nvPr/>
          </p:nvGrpSpPr>
          <p:grpSpPr>
            <a:xfrm>
              <a:off x="4290727" y="4463279"/>
              <a:ext cx="1204141" cy="852956"/>
              <a:chOff x="4290727" y="4463279"/>
              <a:chExt cx="1204141" cy="852956"/>
            </a:xfrm>
          </p:grpSpPr>
          <p:grpSp>
            <p:nvGrpSpPr>
              <p:cNvPr id="226" name="组合 225">
                <a:extLst>
                  <a:ext uri="{FF2B5EF4-FFF2-40B4-BE49-F238E27FC236}">
                    <a16:creationId xmlns:a16="http://schemas.microsoft.com/office/drawing/2014/main" id="{19C71794-CE57-1F43-B51D-ED734A9B1D85}"/>
                  </a:ext>
                </a:extLst>
              </p:cNvPr>
              <p:cNvGrpSpPr/>
              <p:nvPr/>
            </p:nvGrpSpPr>
            <p:grpSpPr>
              <a:xfrm>
                <a:off x="4678110" y="4463279"/>
                <a:ext cx="816758" cy="852956"/>
                <a:chOff x="4678110" y="4463279"/>
                <a:chExt cx="816758" cy="852956"/>
              </a:xfrm>
            </p:grpSpPr>
            <p:grpSp>
              <p:nvGrpSpPr>
                <p:cNvPr id="110" name="组合 109">
                  <a:extLst>
                    <a:ext uri="{FF2B5EF4-FFF2-40B4-BE49-F238E27FC236}">
                      <a16:creationId xmlns:a16="http://schemas.microsoft.com/office/drawing/2014/main" id="{DD805F3F-C877-3248-BC1E-7956B3252EDD}"/>
                    </a:ext>
                  </a:extLst>
                </p:cNvPr>
                <p:cNvGrpSpPr/>
                <p:nvPr/>
              </p:nvGrpSpPr>
              <p:grpSpPr>
                <a:xfrm>
                  <a:off x="4726737" y="4463279"/>
                  <a:ext cx="640926" cy="528840"/>
                  <a:chOff x="3868610" y="3496180"/>
                  <a:chExt cx="607768" cy="501482"/>
                </a:xfrm>
              </p:grpSpPr>
              <p:sp>
                <p:nvSpPr>
                  <p:cNvPr id="111" name="圆角矩形 110">
                    <a:extLst>
                      <a:ext uri="{FF2B5EF4-FFF2-40B4-BE49-F238E27FC236}">
                        <a16:creationId xmlns:a16="http://schemas.microsoft.com/office/drawing/2014/main" id="{3FF4B91B-E847-DD4E-B5D3-1A9CAF80D3BC}"/>
                      </a:ext>
                    </a:extLst>
                  </p:cNvPr>
                  <p:cNvSpPr/>
                  <p:nvPr/>
                </p:nvSpPr>
                <p:spPr>
                  <a:xfrm>
                    <a:off x="3932080" y="3496180"/>
                    <a:ext cx="475733" cy="501482"/>
                  </a:xfrm>
                  <a:prstGeom prst="round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112" name="文本框 111">
                    <a:extLst>
                      <a:ext uri="{FF2B5EF4-FFF2-40B4-BE49-F238E27FC236}">
                        <a16:creationId xmlns:a16="http://schemas.microsoft.com/office/drawing/2014/main" id="{DC3C8BE9-66B4-0642-BB68-5E45E77C9F3B}"/>
                      </a:ext>
                    </a:extLst>
                  </p:cNvPr>
                  <p:cNvSpPr txBox="1"/>
                  <p:nvPr/>
                </p:nvSpPr>
                <p:spPr>
                  <a:xfrm>
                    <a:off x="3868610" y="3621733"/>
                    <a:ext cx="607768" cy="2697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zh-CN" sz="1200" dirty="0">
                        <a:latin typeface="Times" charset="0"/>
                        <a:ea typeface="Times" charset="0"/>
                        <a:cs typeface="Times" charset="0"/>
                      </a:rPr>
                      <a:t>Extract</a:t>
                    </a:r>
                    <a:endParaRPr kumimoji="1" lang="zh-CN" altLang="en-US" sz="12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3" name="文本框 122">
                      <a:extLst>
                        <a:ext uri="{FF2B5EF4-FFF2-40B4-BE49-F238E27FC236}">
                          <a16:creationId xmlns:a16="http://schemas.microsoft.com/office/drawing/2014/main" id="{887E6269-EEF9-3548-A999-4DB1680A63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78110" y="5031798"/>
                      <a:ext cx="816758" cy="28443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𝐵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,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𝑁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,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𝐶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,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𝐻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,</m:t>
                            </m:r>
                            <m:r>
                              <a:rPr kumimoji="1" lang="en-US" altLang="zh-CN" sz="1200" b="0" i="1" smtClean="0">
                                <a:latin typeface="Cambria Math" panose="02040503050406030204" pitchFamily="18" charset="0"/>
                                <a:ea typeface="Times" charset="0"/>
                                <a:cs typeface="Times" charset="0"/>
                              </a:rPr>
                              <m:t>𝑊</m:t>
                            </m:r>
                          </m:oMath>
                        </m:oMathPara>
                      </a14:m>
                      <a:endParaRPr kumimoji="1" lang="zh-CN" altLang="en-US" sz="12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23" name="文本框 122">
                      <a:extLst>
                        <a:ext uri="{FF2B5EF4-FFF2-40B4-BE49-F238E27FC236}">
                          <a16:creationId xmlns:a16="http://schemas.microsoft.com/office/drawing/2014/main" id="{887E6269-EEF9-3548-A999-4DB1680A630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78110" y="5031798"/>
                      <a:ext cx="816758" cy="284437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7576" r="-151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215" name="直线箭头连接符 214">
                <a:extLst>
                  <a:ext uri="{FF2B5EF4-FFF2-40B4-BE49-F238E27FC236}">
                    <a16:creationId xmlns:a16="http://schemas.microsoft.com/office/drawing/2014/main" id="{B05B58B6-B1BC-A04F-926E-3D8BA0F97B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0727" y="4705917"/>
                <a:ext cx="392480" cy="0"/>
              </a:xfrm>
              <a:prstGeom prst="straightConnector1">
                <a:avLst/>
              </a:prstGeom>
              <a:ln w="6350">
                <a:tailEnd type="triangl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17" name="文本框 216">
            <a:extLst>
              <a:ext uri="{FF2B5EF4-FFF2-40B4-BE49-F238E27FC236}">
                <a16:creationId xmlns:a16="http://schemas.microsoft.com/office/drawing/2014/main" id="{10CE52B7-D642-B44C-8170-B8FE81EDD76C}"/>
              </a:ext>
            </a:extLst>
          </p:cNvPr>
          <p:cNvSpPr txBox="1"/>
          <p:nvPr/>
        </p:nvSpPr>
        <p:spPr>
          <a:xfrm>
            <a:off x="1618079" y="2078002"/>
            <a:ext cx="1738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latin typeface="Times" charset="0"/>
                <a:ea typeface="Times" charset="0"/>
                <a:cs typeface="Times" charset="0"/>
              </a:rPr>
              <a:t>EBSR pipeline:</a:t>
            </a:r>
            <a:endParaRPr kumimoji="1" lang="zh-CN" altLang="en-US" sz="2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18" name="文本框 217">
            <a:extLst>
              <a:ext uri="{FF2B5EF4-FFF2-40B4-BE49-F238E27FC236}">
                <a16:creationId xmlns:a16="http://schemas.microsoft.com/office/drawing/2014/main" id="{93FE4962-A1F1-734B-9A03-3B94BF20E6E8}"/>
              </a:ext>
            </a:extLst>
          </p:cNvPr>
          <p:cNvSpPr txBox="1"/>
          <p:nvPr/>
        </p:nvSpPr>
        <p:spPr>
          <a:xfrm>
            <a:off x="1614129" y="4509016"/>
            <a:ext cx="1738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>
                <a:latin typeface="Times" charset="0"/>
                <a:ea typeface="Times" charset="0"/>
                <a:cs typeface="Times" charset="0"/>
              </a:rPr>
              <a:t>Our pipeline:</a:t>
            </a:r>
            <a:endParaRPr kumimoji="1" lang="zh-CN" altLang="en-US" sz="2000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2229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Flow-Guided DCN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7" name="组合 336">
            <a:extLst>
              <a:ext uri="{FF2B5EF4-FFF2-40B4-BE49-F238E27FC236}">
                <a16:creationId xmlns:a16="http://schemas.microsoft.com/office/drawing/2014/main" id="{21A6F3DA-420F-DB42-A0FD-8707109D7252}"/>
              </a:ext>
            </a:extLst>
          </p:cNvPr>
          <p:cNvGrpSpPr/>
          <p:nvPr/>
        </p:nvGrpSpPr>
        <p:grpSpPr>
          <a:xfrm>
            <a:off x="4754695" y="3194715"/>
            <a:ext cx="961951" cy="608210"/>
            <a:chOff x="4754695" y="3194715"/>
            <a:chExt cx="961951" cy="608210"/>
          </a:xfrm>
        </p:grpSpPr>
        <p:grpSp>
          <p:nvGrpSpPr>
            <p:cNvPr id="227" name="组合 226">
              <a:extLst>
                <a:ext uri="{FF2B5EF4-FFF2-40B4-BE49-F238E27FC236}">
                  <a16:creationId xmlns:a16="http://schemas.microsoft.com/office/drawing/2014/main" id="{DE6963D7-9712-6E4E-A6CD-70B0F76D78D4}"/>
                </a:ext>
              </a:extLst>
            </p:cNvPr>
            <p:cNvGrpSpPr/>
            <p:nvPr/>
          </p:nvGrpSpPr>
          <p:grpSpPr>
            <a:xfrm>
              <a:off x="5174725" y="3194715"/>
              <a:ext cx="541921" cy="358918"/>
              <a:chOff x="8790693" y="2092918"/>
              <a:chExt cx="444056" cy="294101"/>
            </a:xfrm>
          </p:grpSpPr>
          <p:sp>
            <p:nvSpPr>
              <p:cNvPr id="228" name="椭圆 227">
                <a:extLst>
                  <a:ext uri="{FF2B5EF4-FFF2-40B4-BE49-F238E27FC236}">
                    <a16:creationId xmlns:a16="http://schemas.microsoft.com/office/drawing/2014/main" id="{A15FDD6B-0F0E-8744-9C14-4A962F60FBAC}"/>
                  </a:ext>
                </a:extLst>
              </p:cNvPr>
              <p:cNvSpPr/>
              <p:nvPr/>
            </p:nvSpPr>
            <p:spPr>
              <a:xfrm>
                <a:off x="8845470" y="2092918"/>
                <a:ext cx="294101" cy="29410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9" name="文本框 228">
                    <a:extLst>
                      <a:ext uri="{FF2B5EF4-FFF2-40B4-BE49-F238E27FC236}">
                        <a16:creationId xmlns:a16="http://schemas.microsoft.com/office/drawing/2014/main" id="{CD0EE6A1-4600-A545-9FD5-B787D64AB873}"/>
                      </a:ext>
                    </a:extLst>
                  </p:cNvPr>
                  <p:cNvSpPr txBox="1"/>
                  <p:nvPr/>
                </p:nvSpPr>
                <p:spPr>
                  <a:xfrm>
                    <a:off x="8790693" y="2128743"/>
                    <a:ext cx="444056" cy="2017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000" b="0" i="1" smtClean="0">
                              <a:latin typeface="Cambria Math" panose="02040503050406030204" pitchFamily="18" charset="0"/>
                              <a:ea typeface="Times" charset="0"/>
                              <a:cs typeface="Times" charset="0"/>
                            </a:rPr>
                            <m:t>𝑤𝑎𝑟𝑝</m:t>
                          </m:r>
                        </m:oMath>
                      </m:oMathPara>
                    </a14:m>
                    <a:endParaRPr kumimoji="1" lang="zh-CN" altLang="en-US" sz="10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mc:Choice>
            <mc:Fallback xmlns="">
              <p:sp>
                <p:nvSpPr>
                  <p:cNvPr id="229" name="文本框 228">
                    <a:extLst>
                      <a:ext uri="{FF2B5EF4-FFF2-40B4-BE49-F238E27FC236}">
                        <a16:creationId xmlns:a16="http://schemas.microsoft.com/office/drawing/2014/main" id="{CD0EE6A1-4600-A545-9FD5-B787D64AB8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90693" y="2128743"/>
                    <a:ext cx="444056" cy="20175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42" name="肘形连接符 241">
              <a:extLst>
                <a:ext uri="{FF2B5EF4-FFF2-40B4-BE49-F238E27FC236}">
                  <a16:creationId xmlns:a16="http://schemas.microsoft.com/office/drawing/2014/main" id="{D74ECA1E-600A-BF44-8727-3EBCFA9ED67B}"/>
                </a:ext>
              </a:extLst>
            </p:cNvPr>
            <p:cNvCxnSpPr>
              <a:cxnSpLocks/>
              <a:stCxn id="222" idx="2"/>
              <a:endCxn id="228" idx="2"/>
            </p:cNvCxnSpPr>
            <p:nvPr/>
          </p:nvCxnSpPr>
          <p:spPr>
            <a:xfrm rot="16200000" flipH="1">
              <a:off x="4917596" y="3050195"/>
              <a:ext cx="161078" cy="486879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肘形连接符 242">
              <a:extLst>
                <a:ext uri="{FF2B5EF4-FFF2-40B4-BE49-F238E27FC236}">
                  <a16:creationId xmlns:a16="http://schemas.microsoft.com/office/drawing/2014/main" id="{5FF6713B-CCD0-294B-85FA-810F7C86B864}"/>
                </a:ext>
              </a:extLst>
            </p:cNvPr>
            <p:cNvCxnSpPr>
              <a:cxnSpLocks/>
              <a:stCxn id="225" idx="3"/>
              <a:endCxn id="228" idx="4"/>
            </p:cNvCxnSpPr>
            <p:nvPr/>
          </p:nvCxnSpPr>
          <p:spPr>
            <a:xfrm flipV="1">
              <a:off x="5035713" y="3553632"/>
              <a:ext cx="385321" cy="249293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8" name="组合 337">
            <a:extLst>
              <a:ext uri="{FF2B5EF4-FFF2-40B4-BE49-F238E27FC236}">
                <a16:creationId xmlns:a16="http://schemas.microsoft.com/office/drawing/2014/main" id="{2F7286AD-AB75-4347-8EE2-FFF2DD49F8FA}"/>
              </a:ext>
            </a:extLst>
          </p:cNvPr>
          <p:cNvGrpSpPr/>
          <p:nvPr/>
        </p:nvGrpSpPr>
        <p:grpSpPr>
          <a:xfrm>
            <a:off x="5625593" y="3181780"/>
            <a:ext cx="837921" cy="461665"/>
            <a:chOff x="5625593" y="3181780"/>
            <a:chExt cx="837921" cy="461665"/>
          </a:xfrm>
        </p:grpSpPr>
        <p:grpSp>
          <p:nvGrpSpPr>
            <p:cNvPr id="230" name="组合 229">
              <a:extLst>
                <a:ext uri="{FF2B5EF4-FFF2-40B4-BE49-F238E27FC236}">
                  <a16:creationId xmlns:a16="http://schemas.microsoft.com/office/drawing/2014/main" id="{0ED5E9A0-CDFB-2743-9134-05CFA403DFC0}"/>
                </a:ext>
              </a:extLst>
            </p:cNvPr>
            <p:cNvGrpSpPr/>
            <p:nvPr/>
          </p:nvGrpSpPr>
          <p:grpSpPr>
            <a:xfrm>
              <a:off x="5794234" y="3181780"/>
              <a:ext cx="669280" cy="461665"/>
              <a:chOff x="8065520" y="1394136"/>
              <a:chExt cx="548415" cy="378293"/>
            </a:xfrm>
          </p:grpSpPr>
          <p:sp>
            <p:nvSpPr>
              <p:cNvPr id="231" name="矩形 230">
                <a:extLst>
                  <a:ext uri="{FF2B5EF4-FFF2-40B4-BE49-F238E27FC236}">
                    <a16:creationId xmlns:a16="http://schemas.microsoft.com/office/drawing/2014/main" id="{BF2AE39F-DE45-614F-8026-2C5AB617EEF4}"/>
                  </a:ext>
                </a:extLst>
              </p:cNvPr>
              <p:cNvSpPr/>
              <p:nvPr/>
            </p:nvSpPr>
            <p:spPr>
              <a:xfrm>
                <a:off x="8109459" y="1396924"/>
                <a:ext cx="460538" cy="345852"/>
              </a:xfrm>
              <a:prstGeom prst="rect">
                <a:avLst/>
              </a:prstGeom>
              <a:noFill/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  <p:sp>
            <p:nvSpPr>
              <p:cNvPr id="232" name="文本框 231">
                <a:extLst>
                  <a:ext uri="{FF2B5EF4-FFF2-40B4-BE49-F238E27FC236}">
                    <a16:creationId xmlns:a16="http://schemas.microsoft.com/office/drawing/2014/main" id="{2396AC92-50C7-2645-97C0-6673CAF2F874}"/>
                  </a:ext>
                </a:extLst>
              </p:cNvPr>
              <p:cNvSpPr txBox="1"/>
              <p:nvPr/>
            </p:nvSpPr>
            <p:spPr>
              <a:xfrm>
                <a:off x="8065520" y="1394136"/>
                <a:ext cx="548415" cy="378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Warped</a:t>
                </a:r>
              </a:p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Fea2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cxnSp>
          <p:nvCxnSpPr>
            <p:cNvPr id="244" name="直线箭头连接符 243">
              <a:extLst>
                <a:ext uri="{FF2B5EF4-FFF2-40B4-BE49-F238E27FC236}">
                  <a16:creationId xmlns:a16="http://schemas.microsoft.com/office/drawing/2014/main" id="{6A84FE7D-0409-554C-9148-04C8B3458DDE}"/>
                </a:ext>
              </a:extLst>
            </p:cNvPr>
            <p:cNvCxnSpPr>
              <a:cxnSpLocks/>
            </p:cNvCxnSpPr>
            <p:nvPr/>
          </p:nvCxnSpPr>
          <p:spPr>
            <a:xfrm>
              <a:off x="5625593" y="3372401"/>
              <a:ext cx="1977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0" name="组合 339">
            <a:extLst>
              <a:ext uri="{FF2B5EF4-FFF2-40B4-BE49-F238E27FC236}">
                <a16:creationId xmlns:a16="http://schemas.microsoft.com/office/drawing/2014/main" id="{0CA36A13-8C7E-4146-85FB-A3467707A661}"/>
              </a:ext>
            </a:extLst>
          </p:cNvPr>
          <p:cNvGrpSpPr/>
          <p:nvPr/>
        </p:nvGrpSpPr>
        <p:grpSpPr>
          <a:xfrm>
            <a:off x="5993398" y="1965311"/>
            <a:ext cx="865227" cy="422074"/>
            <a:chOff x="5993398" y="1965311"/>
            <a:chExt cx="865227" cy="422074"/>
          </a:xfrm>
        </p:grpSpPr>
        <p:grpSp>
          <p:nvGrpSpPr>
            <p:cNvPr id="239" name="组合 238">
              <a:extLst>
                <a:ext uri="{FF2B5EF4-FFF2-40B4-BE49-F238E27FC236}">
                  <a16:creationId xmlns:a16="http://schemas.microsoft.com/office/drawing/2014/main" id="{9254D272-66D0-644A-A22F-DA8CECEC6869}"/>
                </a:ext>
              </a:extLst>
            </p:cNvPr>
            <p:cNvGrpSpPr/>
            <p:nvPr/>
          </p:nvGrpSpPr>
          <p:grpSpPr>
            <a:xfrm>
              <a:off x="6189345" y="1965311"/>
              <a:ext cx="669280" cy="422074"/>
              <a:chOff x="8065520" y="1396924"/>
              <a:chExt cx="548415" cy="345852"/>
            </a:xfrm>
          </p:grpSpPr>
          <p:sp>
            <p:nvSpPr>
              <p:cNvPr id="240" name="矩形 239">
                <a:extLst>
                  <a:ext uri="{FF2B5EF4-FFF2-40B4-BE49-F238E27FC236}">
                    <a16:creationId xmlns:a16="http://schemas.microsoft.com/office/drawing/2014/main" id="{B053068B-3AB6-7643-956C-99608CCFE604}"/>
                  </a:ext>
                </a:extLst>
              </p:cNvPr>
              <p:cNvSpPr/>
              <p:nvPr/>
            </p:nvSpPr>
            <p:spPr>
              <a:xfrm>
                <a:off x="8109459" y="1396924"/>
                <a:ext cx="460538" cy="34585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  <p:sp>
            <p:nvSpPr>
              <p:cNvPr id="241" name="文本框 240">
                <a:extLst>
                  <a:ext uri="{FF2B5EF4-FFF2-40B4-BE49-F238E27FC236}">
                    <a16:creationId xmlns:a16="http://schemas.microsoft.com/office/drawing/2014/main" id="{5EE25F90-06A3-5C4C-8D56-DACBC5BE29DB}"/>
                  </a:ext>
                </a:extLst>
              </p:cNvPr>
              <p:cNvSpPr txBox="1"/>
              <p:nvPr/>
            </p:nvSpPr>
            <p:spPr>
              <a:xfrm>
                <a:off x="8065520" y="1464104"/>
                <a:ext cx="548415" cy="22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Offset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cxnSp>
          <p:nvCxnSpPr>
            <p:cNvPr id="246" name="直线箭头连接符 245">
              <a:extLst>
                <a:ext uri="{FF2B5EF4-FFF2-40B4-BE49-F238E27FC236}">
                  <a16:creationId xmlns:a16="http://schemas.microsoft.com/office/drawing/2014/main" id="{C130ECA1-C880-6C48-A788-82A54A2B3999}"/>
                </a:ext>
              </a:extLst>
            </p:cNvPr>
            <p:cNvCxnSpPr>
              <a:cxnSpLocks/>
            </p:cNvCxnSpPr>
            <p:nvPr/>
          </p:nvCxnSpPr>
          <p:spPr>
            <a:xfrm>
              <a:off x="5993398" y="2176348"/>
              <a:ext cx="23328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9" name="组合 338">
            <a:extLst>
              <a:ext uri="{FF2B5EF4-FFF2-40B4-BE49-F238E27FC236}">
                <a16:creationId xmlns:a16="http://schemas.microsoft.com/office/drawing/2014/main" id="{9AD1DE3C-B885-E240-AA91-082F778C9285}"/>
              </a:ext>
            </a:extLst>
          </p:cNvPr>
          <p:cNvGrpSpPr/>
          <p:nvPr/>
        </p:nvGrpSpPr>
        <p:grpSpPr>
          <a:xfrm>
            <a:off x="5035712" y="2044885"/>
            <a:ext cx="1093163" cy="1140297"/>
            <a:chOff x="5035712" y="2044885"/>
            <a:chExt cx="1093163" cy="1140297"/>
          </a:xfrm>
        </p:grpSpPr>
        <p:grpSp>
          <p:nvGrpSpPr>
            <p:cNvPr id="236" name="组合 235">
              <a:extLst>
                <a:ext uri="{FF2B5EF4-FFF2-40B4-BE49-F238E27FC236}">
                  <a16:creationId xmlns:a16="http://schemas.microsoft.com/office/drawing/2014/main" id="{00D20A5F-E441-6043-B7A4-2F995123F48F}"/>
                </a:ext>
              </a:extLst>
            </p:cNvPr>
            <p:cNvGrpSpPr/>
            <p:nvPr/>
          </p:nvGrpSpPr>
          <p:grpSpPr>
            <a:xfrm>
              <a:off x="5198592" y="2044885"/>
              <a:ext cx="866732" cy="276999"/>
              <a:chOff x="9159913" y="1462128"/>
              <a:chExt cx="710209" cy="226976"/>
            </a:xfrm>
          </p:grpSpPr>
          <p:sp>
            <p:nvSpPr>
              <p:cNvPr id="237" name="圆角矩形 236">
                <a:extLst>
                  <a:ext uri="{FF2B5EF4-FFF2-40B4-BE49-F238E27FC236}">
                    <a16:creationId xmlns:a16="http://schemas.microsoft.com/office/drawing/2014/main" id="{28252532-926D-8140-B79D-BC1F051A4A5A}"/>
                  </a:ext>
                </a:extLst>
              </p:cNvPr>
              <p:cNvSpPr/>
              <p:nvPr/>
            </p:nvSpPr>
            <p:spPr>
              <a:xfrm>
                <a:off x="9241512" y="1462128"/>
                <a:ext cx="542973" cy="21544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  <p:sp>
            <p:nvSpPr>
              <p:cNvPr id="238" name="文本框 237">
                <a:extLst>
                  <a:ext uri="{FF2B5EF4-FFF2-40B4-BE49-F238E27FC236}">
                    <a16:creationId xmlns:a16="http://schemas.microsoft.com/office/drawing/2014/main" id="{B480775F-66FF-FD4C-821E-7CF82D6C73D5}"/>
                  </a:ext>
                </a:extLst>
              </p:cNvPr>
              <p:cNvSpPr txBox="1"/>
              <p:nvPr/>
            </p:nvSpPr>
            <p:spPr>
              <a:xfrm>
                <a:off x="9159913" y="1462128"/>
                <a:ext cx="710209" cy="22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Off Conv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cxnSp>
          <p:nvCxnSpPr>
            <p:cNvPr id="245" name="直线箭头连接符 244">
              <a:extLst>
                <a:ext uri="{FF2B5EF4-FFF2-40B4-BE49-F238E27FC236}">
                  <a16:creationId xmlns:a16="http://schemas.microsoft.com/office/drawing/2014/main" id="{66390FA4-9AAB-8745-868E-0B7675159DC9}"/>
                </a:ext>
              </a:extLst>
            </p:cNvPr>
            <p:cNvCxnSpPr>
              <a:cxnSpLocks/>
              <a:stCxn id="219" idx="3"/>
              <a:endCxn id="238" idx="1"/>
            </p:cNvCxnSpPr>
            <p:nvPr/>
          </p:nvCxnSpPr>
          <p:spPr>
            <a:xfrm>
              <a:off x="5035712" y="2176348"/>
              <a:ext cx="252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7" name="肘形连接符 246">
              <a:extLst>
                <a:ext uri="{FF2B5EF4-FFF2-40B4-BE49-F238E27FC236}">
                  <a16:creationId xmlns:a16="http://schemas.microsoft.com/office/drawing/2014/main" id="{96560F29-36CA-AC48-8BC7-35069AFD4696}"/>
                </a:ext>
              </a:extLst>
            </p:cNvPr>
            <p:cNvCxnSpPr>
              <a:cxnSpLocks/>
              <a:stCxn id="231" idx="0"/>
              <a:endCxn id="238" idx="2"/>
            </p:cNvCxnSpPr>
            <p:nvPr/>
          </p:nvCxnSpPr>
          <p:spPr>
            <a:xfrm rot="16200000" flipV="1">
              <a:off x="5448768" y="2505074"/>
              <a:ext cx="863298" cy="496917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6" name="组合 345">
            <a:extLst>
              <a:ext uri="{FF2B5EF4-FFF2-40B4-BE49-F238E27FC236}">
                <a16:creationId xmlns:a16="http://schemas.microsoft.com/office/drawing/2014/main" id="{34C56B6C-1051-5D44-B7FA-47F83C4F0CC4}"/>
              </a:ext>
            </a:extLst>
          </p:cNvPr>
          <p:cNvGrpSpPr/>
          <p:nvPr/>
        </p:nvGrpSpPr>
        <p:grpSpPr>
          <a:xfrm>
            <a:off x="5035713" y="2662795"/>
            <a:ext cx="2413301" cy="484799"/>
            <a:chOff x="5035713" y="2662795"/>
            <a:chExt cx="2413301" cy="484799"/>
          </a:xfrm>
        </p:grpSpPr>
        <p:grpSp>
          <p:nvGrpSpPr>
            <p:cNvPr id="233" name="组合 232">
              <a:extLst>
                <a:ext uri="{FF2B5EF4-FFF2-40B4-BE49-F238E27FC236}">
                  <a16:creationId xmlns:a16="http://schemas.microsoft.com/office/drawing/2014/main" id="{B5CB8DCE-DCBE-BF4C-ABE0-604033AB915A}"/>
                </a:ext>
              </a:extLst>
            </p:cNvPr>
            <p:cNvGrpSpPr/>
            <p:nvPr/>
          </p:nvGrpSpPr>
          <p:grpSpPr>
            <a:xfrm>
              <a:off x="6779734" y="2868243"/>
              <a:ext cx="669280" cy="279351"/>
              <a:chOff x="9206648" y="1462128"/>
              <a:chExt cx="548415" cy="228903"/>
            </a:xfrm>
          </p:grpSpPr>
          <p:sp>
            <p:nvSpPr>
              <p:cNvPr id="234" name="圆角矩形 233">
                <a:extLst>
                  <a:ext uri="{FF2B5EF4-FFF2-40B4-BE49-F238E27FC236}">
                    <a16:creationId xmlns:a16="http://schemas.microsoft.com/office/drawing/2014/main" id="{26C2D514-F489-1E46-AD86-F19FEB535583}"/>
                  </a:ext>
                </a:extLst>
              </p:cNvPr>
              <p:cNvSpPr/>
              <p:nvPr/>
            </p:nvSpPr>
            <p:spPr>
              <a:xfrm>
                <a:off x="9241513" y="1462128"/>
                <a:ext cx="460538" cy="21544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  <p:sp>
            <p:nvSpPr>
              <p:cNvPr id="235" name="文本框 234">
                <a:extLst>
                  <a:ext uri="{FF2B5EF4-FFF2-40B4-BE49-F238E27FC236}">
                    <a16:creationId xmlns:a16="http://schemas.microsoft.com/office/drawing/2014/main" id="{B58C91CE-7E44-8C4A-ADE8-CCE09655B08D}"/>
                  </a:ext>
                </a:extLst>
              </p:cNvPr>
              <p:cNvSpPr txBox="1"/>
              <p:nvPr/>
            </p:nvSpPr>
            <p:spPr>
              <a:xfrm>
                <a:off x="9206648" y="1464056"/>
                <a:ext cx="548415" cy="2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DCN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342" name="组合 341">
              <a:extLst>
                <a:ext uri="{FF2B5EF4-FFF2-40B4-BE49-F238E27FC236}">
                  <a16:creationId xmlns:a16="http://schemas.microsoft.com/office/drawing/2014/main" id="{855EF1B1-B4CF-C04E-B61A-E056CF29D364}"/>
                </a:ext>
              </a:extLst>
            </p:cNvPr>
            <p:cNvGrpSpPr/>
            <p:nvPr/>
          </p:nvGrpSpPr>
          <p:grpSpPr>
            <a:xfrm>
              <a:off x="5035713" y="2662795"/>
              <a:ext cx="2067588" cy="339264"/>
              <a:chOff x="5035713" y="2662795"/>
              <a:chExt cx="2067588" cy="339264"/>
            </a:xfrm>
          </p:grpSpPr>
          <p:cxnSp>
            <p:nvCxnSpPr>
              <p:cNvPr id="250" name="直线箭头连接符 249">
                <a:extLst>
                  <a:ext uri="{FF2B5EF4-FFF2-40B4-BE49-F238E27FC236}">
                    <a16:creationId xmlns:a16="http://schemas.microsoft.com/office/drawing/2014/main" id="{14C1038C-27B8-C14B-B135-62867183D714}"/>
                  </a:ext>
                </a:extLst>
              </p:cNvPr>
              <p:cNvCxnSpPr>
                <a:stCxn id="222" idx="3"/>
                <a:endCxn id="234" idx="1"/>
              </p:cNvCxnSpPr>
              <p:nvPr/>
            </p:nvCxnSpPr>
            <p:spPr>
              <a:xfrm flipV="1">
                <a:off x="5035713" y="2999706"/>
                <a:ext cx="1786570" cy="23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4" name="直线箭头连接符 253">
                <a:extLst>
                  <a:ext uri="{FF2B5EF4-FFF2-40B4-BE49-F238E27FC236}">
                    <a16:creationId xmlns:a16="http://schemas.microsoft.com/office/drawing/2014/main" id="{A7167F49-9B2F-2D4A-B24C-6DF36F6142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103301" y="2662795"/>
                <a:ext cx="0" cy="1959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3" name="组合 342">
            <a:extLst>
              <a:ext uri="{FF2B5EF4-FFF2-40B4-BE49-F238E27FC236}">
                <a16:creationId xmlns:a16="http://schemas.microsoft.com/office/drawing/2014/main" id="{4AA2ADCD-C863-D646-9ED8-207F9B4EB7C7}"/>
              </a:ext>
            </a:extLst>
          </p:cNvPr>
          <p:cNvGrpSpPr/>
          <p:nvPr/>
        </p:nvGrpSpPr>
        <p:grpSpPr>
          <a:xfrm>
            <a:off x="6749988" y="3147594"/>
            <a:ext cx="743622" cy="911430"/>
            <a:chOff x="6749988" y="3147594"/>
            <a:chExt cx="743622" cy="911430"/>
          </a:xfrm>
        </p:grpSpPr>
        <p:grpSp>
          <p:nvGrpSpPr>
            <p:cNvPr id="251" name="组合 250">
              <a:extLst>
                <a:ext uri="{FF2B5EF4-FFF2-40B4-BE49-F238E27FC236}">
                  <a16:creationId xmlns:a16="http://schemas.microsoft.com/office/drawing/2014/main" id="{A970C478-9ED8-634C-ADAB-34F0B74313C5}"/>
                </a:ext>
              </a:extLst>
            </p:cNvPr>
            <p:cNvGrpSpPr/>
            <p:nvPr/>
          </p:nvGrpSpPr>
          <p:grpSpPr>
            <a:xfrm>
              <a:off x="6749988" y="3595209"/>
              <a:ext cx="743622" cy="463815"/>
              <a:chOff x="8040953" y="1396924"/>
              <a:chExt cx="609332" cy="380055"/>
            </a:xfrm>
          </p:grpSpPr>
          <p:sp>
            <p:nvSpPr>
              <p:cNvPr id="252" name="矩形 251">
                <a:extLst>
                  <a:ext uri="{FF2B5EF4-FFF2-40B4-BE49-F238E27FC236}">
                    <a16:creationId xmlns:a16="http://schemas.microsoft.com/office/drawing/2014/main" id="{3CD214DD-FF75-1A49-8D53-7B974B7633B8}"/>
                  </a:ext>
                </a:extLst>
              </p:cNvPr>
              <p:cNvSpPr/>
              <p:nvPr/>
            </p:nvSpPr>
            <p:spPr>
              <a:xfrm>
                <a:off x="8109459" y="1396924"/>
                <a:ext cx="460538" cy="34585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  <p:sp>
            <p:nvSpPr>
              <p:cNvPr id="253" name="文本框 252">
                <a:extLst>
                  <a:ext uri="{FF2B5EF4-FFF2-40B4-BE49-F238E27FC236}">
                    <a16:creationId xmlns:a16="http://schemas.microsoft.com/office/drawing/2014/main" id="{BBC34729-4AC4-5044-AC87-5436CFD3D44C}"/>
                  </a:ext>
                </a:extLst>
              </p:cNvPr>
              <p:cNvSpPr txBox="1"/>
              <p:nvPr/>
            </p:nvSpPr>
            <p:spPr>
              <a:xfrm>
                <a:off x="8040953" y="1398686"/>
                <a:ext cx="609332" cy="378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Aligned</a:t>
                </a:r>
              </a:p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Fea2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cxnSp>
          <p:nvCxnSpPr>
            <p:cNvPr id="255" name="直线箭头连接符 254">
              <a:extLst>
                <a:ext uri="{FF2B5EF4-FFF2-40B4-BE49-F238E27FC236}">
                  <a16:creationId xmlns:a16="http://schemas.microsoft.com/office/drawing/2014/main" id="{B927EB40-E923-884A-BCCA-63683F980616}"/>
                </a:ext>
              </a:extLst>
            </p:cNvPr>
            <p:cNvCxnSpPr>
              <a:stCxn id="235" idx="2"/>
              <a:endCxn id="252" idx="0"/>
            </p:cNvCxnSpPr>
            <p:nvPr/>
          </p:nvCxnSpPr>
          <p:spPr>
            <a:xfrm>
              <a:off x="7114373" y="3147594"/>
              <a:ext cx="244" cy="447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6" name="文本框 255">
            <a:extLst>
              <a:ext uri="{FF2B5EF4-FFF2-40B4-BE49-F238E27FC236}">
                <a16:creationId xmlns:a16="http://schemas.microsoft.com/office/drawing/2014/main" id="{9F52FBDE-4F4B-9D48-8406-B6D72AF279CE}"/>
              </a:ext>
            </a:extLst>
          </p:cNvPr>
          <p:cNvSpPr txBox="1"/>
          <p:nvPr/>
        </p:nvSpPr>
        <p:spPr>
          <a:xfrm>
            <a:off x="4280736" y="4383358"/>
            <a:ext cx="3085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dirty="0">
                <a:latin typeface="Times" charset="0"/>
                <a:ea typeface="Times" charset="0"/>
                <a:cs typeface="Times" charset="0"/>
              </a:rPr>
              <a:t>Flow-Guided DCN (FG-DCN)</a:t>
            </a:r>
            <a:endParaRPr kumimoji="1" lang="zh-CN" altLang="en-US" sz="1200" dirty="0">
              <a:latin typeface="Times" charset="0"/>
              <a:ea typeface="Times" charset="0"/>
              <a:cs typeface="Times" charset="0"/>
            </a:endParaRPr>
          </a:p>
        </p:txBody>
      </p:sp>
      <p:grpSp>
        <p:nvGrpSpPr>
          <p:cNvPr id="341" name="组合 340">
            <a:extLst>
              <a:ext uri="{FF2B5EF4-FFF2-40B4-BE49-F238E27FC236}">
                <a16:creationId xmlns:a16="http://schemas.microsoft.com/office/drawing/2014/main" id="{A40DC42A-AB61-2642-9E18-EBE5C0BCB9FB}"/>
              </a:ext>
            </a:extLst>
          </p:cNvPr>
          <p:cNvGrpSpPr/>
          <p:nvPr/>
        </p:nvGrpSpPr>
        <p:grpSpPr>
          <a:xfrm>
            <a:off x="4754694" y="2176348"/>
            <a:ext cx="2537994" cy="1837615"/>
            <a:chOff x="4754694" y="2176348"/>
            <a:chExt cx="2537994" cy="1837615"/>
          </a:xfrm>
        </p:grpSpPr>
        <p:cxnSp>
          <p:nvCxnSpPr>
            <p:cNvPr id="248" name="肘形连接符 247">
              <a:extLst>
                <a:ext uri="{FF2B5EF4-FFF2-40B4-BE49-F238E27FC236}">
                  <a16:creationId xmlns:a16="http://schemas.microsoft.com/office/drawing/2014/main" id="{C3B3F346-7D57-B74D-94D1-CC2B57041678}"/>
                </a:ext>
              </a:extLst>
            </p:cNvPr>
            <p:cNvCxnSpPr>
              <a:cxnSpLocks/>
              <a:stCxn id="225" idx="2"/>
            </p:cNvCxnSpPr>
            <p:nvPr/>
          </p:nvCxnSpPr>
          <p:spPr>
            <a:xfrm rot="5400000" flipH="1" flipV="1">
              <a:off x="5141281" y="2162265"/>
              <a:ext cx="1465111" cy="2238285"/>
            </a:xfrm>
            <a:prstGeom prst="bentConnector4">
              <a:avLst>
                <a:gd name="adj1" fmla="val -8762"/>
                <a:gd name="adj2" fmla="val 80747"/>
              </a:avLst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9" name="矩形 248">
              <a:extLst>
                <a:ext uri="{FF2B5EF4-FFF2-40B4-BE49-F238E27FC236}">
                  <a16:creationId xmlns:a16="http://schemas.microsoft.com/office/drawing/2014/main" id="{39F87511-C727-1246-84A1-CCF6EA3D5E95}"/>
                </a:ext>
              </a:extLst>
            </p:cNvPr>
            <p:cNvSpPr/>
            <p:nvPr/>
          </p:nvSpPr>
          <p:spPr>
            <a:xfrm>
              <a:off x="6930088" y="2392188"/>
              <a:ext cx="3626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zh-CN" altLang="en-US" sz="1400" dirty="0">
                  <a:latin typeface="Times" charset="0"/>
                  <a:ea typeface="Times" charset="0"/>
                  <a:cs typeface="Times" charset="0"/>
                </a:rPr>
                <a:t>⊕</a:t>
              </a:r>
            </a:p>
          </p:txBody>
        </p:sp>
        <p:cxnSp>
          <p:nvCxnSpPr>
            <p:cNvPr id="257" name="肘形连接符 256">
              <a:extLst>
                <a:ext uri="{FF2B5EF4-FFF2-40B4-BE49-F238E27FC236}">
                  <a16:creationId xmlns:a16="http://schemas.microsoft.com/office/drawing/2014/main" id="{682CBBC9-A61A-1940-B296-B1A953A8E9C4}"/>
                </a:ext>
              </a:extLst>
            </p:cNvPr>
            <p:cNvCxnSpPr>
              <a:cxnSpLocks/>
              <a:stCxn id="240" idx="3"/>
            </p:cNvCxnSpPr>
            <p:nvPr/>
          </p:nvCxnSpPr>
          <p:spPr>
            <a:xfrm>
              <a:off x="6805003" y="2176348"/>
              <a:ext cx="305259" cy="267468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5" name="组合 344">
            <a:extLst>
              <a:ext uri="{FF2B5EF4-FFF2-40B4-BE49-F238E27FC236}">
                <a16:creationId xmlns:a16="http://schemas.microsoft.com/office/drawing/2014/main" id="{75C09270-EE8A-144D-869E-9EEE46655347}"/>
              </a:ext>
            </a:extLst>
          </p:cNvPr>
          <p:cNvGrpSpPr/>
          <p:nvPr/>
        </p:nvGrpSpPr>
        <p:grpSpPr>
          <a:xfrm>
            <a:off x="4240396" y="1965311"/>
            <a:ext cx="857515" cy="2048651"/>
            <a:chOff x="4240396" y="1965311"/>
            <a:chExt cx="857515" cy="2048651"/>
          </a:xfrm>
        </p:grpSpPr>
        <p:grpSp>
          <p:nvGrpSpPr>
            <p:cNvPr id="216" name="组合 215">
              <a:extLst>
                <a:ext uri="{FF2B5EF4-FFF2-40B4-BE49-F238E27FC236}">
                  <a16:creationId xmlns:a16="http://schemas.microsoft.com/office/drawing/2014/main" id="{F424EBC7-01F5-8E49-9C9F-9DA656FC0075}"/>
                </a:ext>
              </a:extLst>
            </p:cNvPr>
            <p:cNvGrpSpPr/>
            <p:nvPr/>
          </p:nvGrpSpPr>
          <p:grpSpPr>
            <a:xfrm>
              <a:off x="4420054" y="1965311"/>
              <a:ext cx="669280" cy="422074"/>
              <a:chOff x="8065520" y="1396924"/>
              <a:chExt cx="548415" cy="345852"/>
            </a:xfrm>
          </p:grpSpPr>
          <p:sp>
            <p:nvSpPr>
              <p:cNvPr id="219" name="矩形 218">
                <a:extLst>
                  <a:ext uri="{FF2B5EF4-FFF2-40B4-BE49-F238E27FC236}">
                    <a16:creationId xmlns:a16="http://schemas.microsoft.com/office/drawing/2014/main" id="{D6AD4A2B-D0F0-B040-9EE4-16077222EC48}"/>
                  </a:ext>
                </a:extLst>
              </p:cNvPr>
              <p:cNvSpPr/>
              <p:nvPr/>
            </p:nvSpPr>
            <p:spPr>
              <a:xfrm>
                <a:off x="8109459" y="1396924"/>
                <a:ext cx="460538" cy="34585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  <p:sp>
            <p:nvSpPr>
              <p:cNvPr id="220" name="文本框 219">
                <a:extLst>
                  <a:ext uri="{FF2B5EF4-FFF2-40B4-BE49-F238E27FC236}">
                    <a16:creationId xmlns:a16="http://schemas.microsoft.com/office/drawing/2014/main" id="{3CCEA894-9D7B-814A-BB62-E2DB5DDEC48E}"/>
                  </a:ext>
                </a:extLst>
              </p:cNvPr>
              <p:cNvSpPr txBox="1"/>
              <p:nvPr/>
            </p:nvSpPr>
            <p:spPr>
              <a:xfrm>
                <a:off x="8065520" y="1472467"/>
                <a:ext cx="548415" cy="22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Fea1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221" name="组合 220">
              <a:extLst>
                <a:ext uri="{FF2B5EF4-FFF2-40B4-BE49-F238E27FC236}">
                  <a16:creationId xmlns:a16="http://schemas.microsoft.com/office/drawing/2014/main" id="{2536A495-5B1E-FC44-83AC-39378688C951}"/>
                </a:ext>
              </a:extLst>
            </p:cNvPr>
            <p:cNvGrpSpPr/>
            <p:nvPr/>
          </p:nvGrpSpPr>
          <p:grpSpPr>
            <a:xfrm>
              <a:off x="4428631" y="2791022"/>
              <a:ext cx="669280" cy="422074"/>
              <a:chOff x="8072548" y="1396924"/>
              <a:chExt cx="548415" cy="345852"/>
            </a:xfrm>
          </p:grpSpPr>
          <p:sp>
            <p:nvSpPr>
              <p:cNvPr id="222" name="矩形 221">
                <a:extLst>
                  <a:ext uri="{FF2B5EF4-FFF2-40B4-BE49-F238E27FC236}">
                    <a16:creationId xmlns:a16="http://schemas.microsoft.com/office/drawing/2014/main" id="{774DC18B-CF04-D246-9295-B7A7C3BD03EA}"/>
                  </a:ext>
                </a:extLst>
              </p:cNvPr>
              <p:cNvSpPr/>
              <p:nvPr/>
            </p:nvSpPr>
            <p:spPr>
              <a:xfrm>
                <a:off x="8109459" y="1396924"/>
                <a:ext cx="460538" cy="3458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  <p:sp>
            <p:nvSpPr>
              <p:cNvPr id="223" name="文本框 222">
                <a:extLst>
                  <a:ext uri="{FF2B5EF4-FFF2-40B4-BE49-F238E27FC236}">
                    <a16:creationId xmlns:a16="http://schemas.microsoft.com/office/drawing/2014/main" id="{D8D01054-C3A8-BC4E-BABC-A526730FDDE3}"/>
                  </a:ext>
                </a:extLst>
              </p:cNvPr>
              <p:cNvSpPr txBox="1"/>
              <p:nvPr/>
            </p:nvSpPr>
            <p:spPr>
              <a:xfrm>
                <a:off x="8072548" y="1462128"/>
                <a:ext cx="548415" cy="22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Fea2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224" name="组合 223">
              <a:extLst>
                <a:ext uri="{FF2B5EF4-FFF2-40B4-BE49-F238E27FC236}">
                  <a16:creationId xmlns:a16="http://schemas.microsoft.com/office/drawing/2014/main" id="{D7C23E94-DE45-F54F-B380-51555BDA75DA}"/>
                </a:ext>
              </a:extLst>
            </p:cNvPr>
            <p:cNvGrpSpPr/>
            <p:nvPr/>
          </p:nvGrpSpPr>
          <p:grpSpPr>
            <a:xfrm>
              <a:off x="4428630" y="3591888"/>
              <a:ext cx="669280" cy="422074"/>
              <a:chOff x="8072547" y="1396924"/>
              <a:chExt cx="548415" cy="345852"/>
            </a:xfrm>
          </p:grpSpPr>
          <p:sp>
            <p:nvSpPr>
              <p:cNvPr id="225" name="矩形 224">
                <a:extLst>
                  <a:ext uri="{FF2B5EF4-FFF2-40B4-BE49-F238E27FC236}">
                    <a16:creationId xmlns:a16="http://schemas.microsoft.com/office/drawing/2014/main" id="{CB51C9FD-EEF4-E140-821E-43DC44ED97F9}"/>
                  </a:ext>
                </a:extLst>
              </p:cNvPr>
              <p:cNvSpPr/>
              <p:nvPr/>
            </p:nvSpPr>
            <p:spPr>
              <a:xfrm>
                <a:off x="8109459" y="1396924"/>
                <a:ext cx="460538" cy="34585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200"/>
              </a:p>
            </p:txBody>
          </p:sp>
          <p:sp>
            <p:nvSpPr>
              <p:cNvPr id="226" name="文本框 225">
                <a:extLst>
                  <a:ext uri="{FF2B5EF4-FFF2-40B4-BE49-F238E27FC236}">
                    <a16:creationId xmlns:a16="http://schemas.microsoft.com/office/drawing/2014/main" id="{044F98A3-6A16-0B49-827C-1A549D13249E}"/>
                  </a:ext>
                </a:extLst>
              </p:cNvPr>
              <p:cNvSpPr txBox="1"/>
              <p:nvPr/>
            </p:nvSpPr>
            <p:spPr>
              <a:xfrm>
                <a:off x="8072547" y="1462128"/>
                <a:ext cx="548415" cy="226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Flow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cxnSp>
          <p:nvCxnSpPr>
            <p:cNvPr id="258" name="直线箭头连接符 257">
              <a:extLst>
                <a:ext uri="{FF2B5EF4-FFF2-40B4-BE49-F238E27FC236}">
                  <a16:creationId xmlns:a16="http://schemas.microsoft.com/office/drawing/2014/main" id="{D1593530-135E-2A40-9DEA-410B54F08D87}"/>
                </a:ext>
              </a:extLst>
            </p:cNvPr>
            <p:cNvCxnSpPr>
              <a:cxnSpLocks/>
            </p:cNvCxnSpPr>
            <p:nvPr/>
          </p:nvCxnSpPr>
          <p:spPr>
            <a:xfrm>
              <a:off x="4240398" y="2186194"/>
              <a:ext cx="23327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9" name="直线箭头连接符 258">
              <a:extLst>
                <a:ext uri="{FF2B5EF4-FFF2-40B4-BE49-F238E27FC236}">
                  <a16:creationId xmlns:a16="http://schemas.microsoft.com/office/drawing/2014/main" id="{FAA86C33-79E1-6743-8512-AD840F5543E8}"/>
                </a:ext>
              </a:extLst>
            </p:cNvPr>
            <p:cNvCxnSpPr>
              <a:cxnSpLocks/>
            </p:cNvCxnSpPr>
            <p:nvPr/>
          </p:nvCxnSpPr>
          <p:spPr>
            <a:xfrm>
              <a:off x="4240397" y="3000817"/>
              <a:ext cx="23327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0" name="直线箭头连接符 259">
              <a:extLst>
                <a:ext uri="{FF2B5EF4-FFF2-40B4-BE49-F238E27FC236}">
                  <a16:creationId xmlns:a16="http://schemas.microsoft.com/office/drawing/2014/main" id="{D3BCFA81-979C-4A49-8C86-F11B9A04296E}"/>
                </a:ext>
              </a:extLst>
            </p:cNvPr>
            <p:cNvCxnSpPr>
              <a:cxnSpLocks/>
            </p:cNvCxnSpPr>
            <p:nvPr/>
          </p:nvCxnSpPr>
          <p:spPr>
            <a:xfrm>
              <a:off x="4240396" y="3802925"/>
              <a:ext cx="23327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6" name="文本框 335">
            <a:extLst>
              <a:ext uri="{FF2B5EF4-FFF2-40B4-BE49-F238E27FC236}">
                <a16:creationId xmlns:a16="http://schemas.microsoft.com/office/drawing/2014/main" id="{D5AC8625-659C-7A4A-8B10-D2216898822C}"/>
              </a:ext>
            </a:extLst>
          </p:cNvPr>
          <p:cNvSpPr txBox="1"/>
          <p:nvPr/>
        </p:nvSpPr>
        <p:spPr>
          <a:xfrm>
            <a:off x="2616820" y="3664425"/>
            <a:ext cx="1643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200" dirty="0">
                <a:solidFill>
                  <a:schemeClr val="accent2">
                    <a:lumMod val="75000"/>
                  </a:schemeClr>
                </a:solidFill>
                <a:latin typeface="Times" charset="0"/>
                <a:ea typeface="Times" charset="0"/>
                <a:cs typeface="Times" charset="0"/>
              </a:rPr>
              <a:t>obtained from SpyNet</a:t>
            </a:r>
            <a:endParaRPr kumimoji="1" lang="zh-CN" altLang="en-US" sz="1200" dirty="0">
              <a:solidFill>
                <a:schemeClr val="accent2">
                  <a:lumMod val="75000"/>
                </a:schemeClr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8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3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53C5F0EC-2359-9A4B-863F-BD96B7B9E58A}"/>
              </a:ext>
            </a:extLst>
          </p:cNvPr>
          <p:cNvSpPr txBox="1"/>
          <p:nvPr/>
        </p:nvSpPr>
        <p:spPr>
          <a:xfrm>
            <a:off x="545950" y="171277"/>
            <a:ext cx="4433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Pyramid FG-DCN Alignment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3D8AF3E-98FA-0A48-997F-43276885D0BE}"/>
              </a:ext>
            </a:extLst>
          </p:cNvPr>
          <p:cNvGrpSpPr/>
          <p:nvPr/>
        </p:nvGrpSpPr>
        <p:grpSpPr>
          <a:xfrm>
            <a:off x="2663011" y="1960186"/>
            <a:ext cx="3099833" cy="2644295"/>
            <a:chOff x="2663011" y="1960186"/>
            <a:chExt cx="3099833" cy="264429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6903CA40-B3EC-CB47-B9AB-477A7AAE056C}"/>
                </a:ext>
              </a:extLst>
            </p:cNvPr>
            <p:cNvGrpSpPr/>
            <p:nvPr/>
          </p:nvGrpSpPr>
          <p:grpSpPr>
            <a:xfrm>
              <a:off x="3437827" y="3048498"/>
              <a:ext cx="2152958" cy="671518"/>
              <a:chOff x="3437827" y="3048498"/>
              <a:chExt cx="2152958" cy="671518"/>
            </a:xfrm>
          </p:grpSpPr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9C1139BC-757A-7642-85CF-C20A9B5FEFD8}"/>
                  </a:ext>
                </a:extLst>
              </p:cNvPr>
              <p:cNvSpPr/>
              <p:nvPr/>
            </p:nvSpPr>
            <p:spPr>
              <a:xfrm>
                <a:off x="3437827" y="3048498"/>
                <a:ext cx="717653" cy="67151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89676740-BC67-F141-A94A-2477DF564112}"/>
                  </a:ext>
                </a:extLst>
              </p:cNvPr>
              <p:cNvSpPr txBox="1"/>
              <p:nvPr/>
            </p:nvSpPr>
            <p:spPr>
              <a:xfrm>
                <a:off x="3480069" y="3243341"/>
                <a:ext cx="627177" cy="316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Fea1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6C999791-6CD6-9248-9901-91BE84E76955}"/>
                  </a:ext>
                </a:extLst>
              </p:cNvPr>
              <p:cNvGrpSpPr/>
              <p:nvPr/>
            </p:nvGrpSpPr>
            <p:grpSpPr>
              <a:xfrm>
                <a:off x="4155480" y="3048498"/>
                <a:ext cx="717653" cy="671518"/>
                <a:chOff x="2510118" y="1438835"/>
                <a:chExt cx="627529" cy="587188"/>
              </a:xfrm>
            </p:grpSpPr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id="{E08D7542-534F-104C-AFB4-29997ABFE81D}"/>
                    </a:ext>
                  </a:extLst>
                </p:cNvPr>
                <p:cNvSpPr/>
                <p:nvPr/>
              </p:nvSpPr>
              <p:spPr>
                <a:xfrm>
                  <a:off x="2510118" y="1438835"/>
                  <a:ext cx="627529" cy="58718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0F5AC7CD-97D4-8B48-A63F-3BFC87C09141}"/>
                    </a:ext>
                  </a:extLst>
                </p:cNvPr>
                <p:cNvSpPr txBox="1"/>
                <p:nvPr/>
              </p:nvSpPr>
              <p:spPr>
                <a:xfrm>
                  <a:off x="2547055" y="1609209"/>
                  <a:ext cx="5484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Times" charset="0"/>
                      <a:ea typeface="Times" charset="0"/>
                      <a:cs typeface="Times" charset="0"/>
                    </a:rPr>
                    <a:t>Fea2</a:t>
                  </a:r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1E270BF6-407B-AD41-BE03-91553F2B73C3}"/>
                  </a:ext>
                </a:extLst>
              </p:cNvPr>
              <p:cNvGrpSpPr/>
              <p:nvPr/>
            </p:nvGrpSpPr>
            <p:grpSpPr>
              <a:xfrm>
                <a:off x="4873132" y="3048498"/>
                <a:ext cx="717653" cy="671518"/>
                <a:chOff x="2510118" y="1438835"/>
                <a:chExt cx="627529" cy="587188"/>
              </a:xfrm>
            </p:grpSpPr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id="{EC96097B-2B18-784D-A58A-2F378EED8579}"/>
                    </a:ext>
                  </a:extLst>
                </p:cNvPr>
                <p:cNvSpPr/>
                <p:nvPr/>
              </p:nvSpPr>
              <p:spPr>
                <a:xfrm>
                  <a:off x="2510118" y="1438835"/>
                  <a:ext cx="627529" cy="587188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39D72119-41E3-B242-9F18-152172B94AC7}"/>
                    </a:ext>
                  </a:extLst>
                </p:cNvPr>
                <p:cNvSpPr txBox="1"/>
                <p:nvPr/>
              </p:nvSpPr>
              <p:spPr>
                <a:xfrm>
                  <a:off x="2547055" y="1609209"/>
                  <a:ext cx="5484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Times" charset="0"/>
                      <a:ea typeface="Times" charset="0"/>
                      <a:cs typeface="Times" charset="0"/>
                    </a:rPr>
                    <a:t>Flow</a:t>
                  </a:r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CA2F6CD-4684-D14C-872A-A95045437B4A}"/>
                </a:ext>
              </a:extLst>
            </p:cNvPr>
            <p:cNvGrpSpPr/>
            <p:nvPr/>
          </p:nvGrpSpPr>
          <p:grpSpPr>
            <a:xfrm>
              <a:off x="3212374" y="1960186"/>
              <a:ext cx="2550470" cy="795504"/>
              <a:chOff x="3212374" y="1960186"/>
              <a:chExt cx="2550470" cy="795504"/>
            </a:xfrm>
          </p:grpSpPr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591AB4CF-2E8E-B44C-B76F-187A4090BC93}"/>
                  </a:ext>
                </a:extLst>
              </p:cNvPr>
              <p:cNvSpPr/>
              <p:nvPr/>
            </p:nvSpPr>
            <p:spPr>
              <a:xfrm>
                <a:off x="3212374" y="1960186"/>
                <a:ext cx="850157" cy="79550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C5D76AB3-B689-844A-A6D1-83A3EE703237}"/>
                  </a:ext>
                </a:extLst>
              </p:cNvPr>
              <p:cNvSpPr txBox="1"/>
              <p:nvPr/>
            </p:nvSpPr>
            <p:spPr>
              <a:xfrm>
                <a:off x="3293412" y="2252994"/>
                <a:ext cx="742975" cy="375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Fea1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F288D0A-A108-5C46-A51F-A25137A05EDA}"/>
                  </a:ext>
                </a:extLst>
              </p:cNvPr>
              <p:cNvGrpSpPr/>
              <p:nvPr/>
            </p:nvGrpSpPr>
            <p:grpSpPr>
              <a:xfrm>
                <a:off x="4062531" y="1960186"/>
                <a:ext cx="850157" cy="795504"/>
                <a:chOff x="2510118" y="1438835"/>
                <a:chExt cx="627529" cy="587188"/>
              </a:xfrm>
            </p:grpSpPr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BDDDC678-326E-5742-B24E-EE8FC10F2142}"/>
                    </a:ext>
                  </a:extLst>
                </p:cNvPr>
                <p:cNvSpPr/>
                <p:nvPr/>
              </p:nvSpPr>
              <p:spPr>
                <a:xfrm>
                  <a:off x="2510118" y="1438835"/>
                  <a:ext cx="627529" cy="58718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EB5E482C-F226-5549-9B12-92AD8C6D60B3}"/>
                    </a:ext>
                  </a:extLst>
                </p:cNvPr>
                <p:cNvSpPr txBox="1"/>
                <p:nvPr/>
              </p:nvSpPr>
              <p:spPr>
                <a:xfrm>
                  <a:off x="2569935" y="1654966"/>
                  <a:ext cx="5484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Times" charset="0"/>
                      <a:ea typeface="Times" charset="0"/>
                      <a:cs typeface="Times" charset="0"/>
                    </a:rPr>
                    <a:t>Fea2</a:t>
                  </a:r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grpSp>
            <p:nvGrpSpPr>
              <p:cNvPr id="60" name="组合 59">
                <a:extLst>
                  <a:ext uri="{FF2B5EF4-FFF2-40B4-BE49-F238E27FC236}">
                    <a16:creationId xmlns:a16="http://schemas.microsoft.com/office/drawing/2014/main" id="{FE882767-E837-4944-BDD1-358365FBED4A}"/>
                  </a:ext>
                </a:extLst>
              </p:cNvPr>
              <p:cNvGrpSpPr/>
              <p:nvPr/>
            </p:nvGrpSpPr>
            <p:grpSpPr>
              <a:xfrm>
                <a:off x="4912687" y="1960186"/>
                <a:ext cx="850157" cy="795504"/>
                <a:chOff x="2510118" y="1438835"/>
                <a:chExt cx="627529" cy="587188"/>
              </a:xfrm>
            </p:grpSpPr>
            <p:sp>
              <p:nvSpPr>
                <p:cNvPr id="61" name="矩形 60">
                  <a:extLst>
                    <a:ext uri="{FF2B5EF4-FFF2-40B4-BE49-F238E27FC236}">
                      <a16:creationId xmlns:a16="http://schemas.microsoft.com/office/drawing/2014/main" id="{58873B51-4850-7844-A1C9-02924664929D}"/>
                    </a:ext>
                  </a:extLst>
                </p:cNvPr>
                <p:cNvSpPr/>
                <p:nvPr/>
              </p:nvSpPr>
              <p:spPr>
                <a:xfrm>
                  <a:off x="2510118" y="1438835"/>
                  <a:ext cx="627529" cy="587188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CCC38038-B237-634D-84B4-91045D892895}"/>
                    </a:ext>
                  </a:extLst>
                </p:cNvPr>
                <p:cNvSpPr txBox="1"/>
                <p:nvPr/>
              </p:nvSpPr>
              <p:spPr>
                <a:xfrm>
                  <a:off x="2569935" y="1654966"/>
                  <a:ext cx="5484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Times" charset="0"/>
                      <a:ea typeface="Times" charset="0"/>
                      <a:cs typeface="Times" charset="0"/>
                    </a:rPr>
                    <a:t>Flow</a:t>
                  </a:r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387E8858-0778-CD4E-9602-92D771ECDAE9}"/>
                </a:ext>
              </a:extLst>
            </p:cNvPr>
            <p:cNvGrpSpPr/>
            <p:nvPr/>
          </p:nvGrpSpPr>
          <p:grpSpPr>
            <a:xfrm>
              <a:off x="3608368" y="4050417"/>
              <a:ext cx="1776388" cy="554064"/>
              <a:chOff x="3608368" y="4050417"/>
              <a:chExt cx="1776388" cy="554064"/>
            </a:xfrm>
          </p:grpSpPr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14E8C166-DB33-404C-B8CB-410D41F6026D}"/>
                  </a:ext>
                </a:extLst>
              </p:cNvPr>
              <p:cNvSpPr/>
              <p:nvPr/>
            </p:nvSpPr>
            <p:spPr>
              <a:xfrm>
                <a:off x="3608368" y="4050417"/>
                <a:ext cx="592129" cy="55406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A6B52CFA-7606-7149-B59A-0423061A605B}"/>
                  </a:ext>
                </a:extLst>
              </p:cNvPr>
              <p:cNvSpPr txBox="1"/>
              <p:nvPr/>
            </p:nvSpPr>
            <p:spPr>
              <a:xfrm>
                <a:off x="3643221" y="4211180"/>
                <a:ext cx="517478" cy="261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Fea1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58DE26D4-E5A9-A646-BFD8-AA18684CD1EA}"/>
                  </a:ext>
                </a:extLst>
              </p:cNvPr>
              <p:cNvGrpSpPr/>
              <p:nvPr/>
            </p:nvGrpSpPr>
            <p:grpSpPr>
              <a:xfrm>
                <a:off x="4200497" y="4050417"/>
                <a:ext cx="592129" cy="554064"/>
                <a:chOff x="2510118" y="1438835"/>
                <a:chExt cx="627529" cy="587188"/>
              </a:xfrm>
            </p:grpSpPr>
            <p:sp>
              <p:nvSpPr>
                <p:cNvPr id="67" name="矩形 66">
                  <a:extLst>
                    <a:ext uri="{FF2B5EF4-FFF2-40B4-BE49-F238E27FC236}">
                      <a16:creationId xmlns:a16="http://schemas.microsoft.com/office/drawing/2014/main" id="{AC0379CE-E234-9249-A19E-DF577BB3BE9C}"/>
                    </a:ext>
                  </a:extLst>
                </p:cNvPr>
                <p:cNvSpPr/>
                <p:nvPr/>
              </p:nvSpPr>
              <p:spPr>
                <a:xfrm>
                  <a:off x="2510118" y="1438835"/>
                  <a:ext cx="627529" cy="587188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921308B8-9639-C74B-8BEF-979CEA367B74}"/>
                    </a:ext>
                  </a:extLst>
                </p:cNvPr>
                <p:cNvSpPr txBox="1"/>
                <p:nvPr/>
              </p:nvSpPr>
              <p:spPr>
                <a:xfrm>
                  <a:off x="2547055" y="1609209"/>
                  <a:ext cx="5484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Times" charset="0"/>
                      <a:ea typeface="Times" charset="0"/>
                      <a:cs typeface="Times" charset="0"/>
                    </a:rPr>
                    <a:t>Fea2</a:t>
                  </a:r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grpSp>
            <p:nvGrpSpPr>
              <p:cNvPr id="69" name="组合 68">
                <a:extLst>
                  <a:ext uri="{FF2B5EF4-FFF2-40B4-BE49-F238E27FC236}">
                    <a16:creationId xmlns:a16="http://schemas.microsoft.com/office/drawing/2014/main" id="{C55B639D-B141-7E41-826B-75E4ABD5E6CB}"/>
                  </a:ext>
                </a:extLst>
              </p:cNvPr>
              <p:cNvGrpSpPr/>
              <p:nvPr/>
            </p:nvGrpSpPr>
            <p:grpSpPr>
              <a:xfrm>
                <a:off x="4792627" y="4050417"/>
                <a:ext cx="592129" cy="554064"/>
                <a:chOff x="2510118" y="1438835"/>
                <a:chExt cx="627529" cy="587188"/>
              </a:xfrm>
            </p:grpSpPr>
            <p:sp>
              <p:nvSpPr>
                <p:cNvPr id="70" name="矩形 69">
                  <a:extLst>
                    <a:ext uri="{FF2B5EF4-FFF2-40B4-BE49-F238E27FC236}">
                      <a16:creationId xmlns:a16="http://schemas.microsoft.com/office/drawing/2014/main" id="{FD536903-8663-C640-993C-ECC3C6C3E3B4}"/>
                    </a:ext>
                  </a:extLst>
                </p:cNvPr>
                <p:cNvSpPr/>
                <p:nvPr/>
              </p:nvSpPr>
              <p:spPr>
                <a:xfrm>
                  <a:off x="2510118" y="1438835"/>
                  <a:ext cx="627529" cy="587188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71" name="文本框 70">
                  <a:extLst>
                    <a:ext uri="{FF2B5EF4-FFF2-40B4-BE49-F238E27FC236}">
                      <a16:creationId xmlns:a16="http://schemas.microsoft.com/office/drawing/2014/main" id="{DD171F7A-C979-A147-B8C8-88532BDF0EB6}"/>
                    </a:ext>
                  </a:extLst>
                </p:cNvPr>
                <p:cNvSpPr txBox="1"/>
                <p:nvPr/>
              </p:nvSpPr>
              <p:spPr>
                <a:xfrm>
                  <a:off x="2547055" y="1609209"/>
                  <a:ext cx="5484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dirty="0">
                      <a:latin typeface="Times" charset="0"/>
                      <a:ea typeface="Times" charset="0"/>
                      <a:cs typeface="Times" charset="0"/>
                    </a:rPr>
                    <a:t>Flow</a:t>
                  </a:r>
                  <a:endParaRPr kumimoji="1" lang="zh-CN" altLang="en-US" sz="12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F0DCB4E-7087-3349-BFA4-421DC29950B9}"/>
                </a:ext>
              </a:extLst>
            </p:cNvPr>
            <p:cNvGrpSpPr/>
            <p:nvPr/>
          </p:nvGrpSpPr>
          <p:grpSpPr>
            <a:xfrm>
              <a:off x="2663011" y="2262303"/>
              <a:ext cx="548415" cy="2225876"/>
              <a:chOff x="2663011" y="2262303"/>
              <a:chExt cx="548415" cy="2225876"/>
            </a:xfrm>
          </p:grpSpPr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0985CCB6-0E6D-A34F-B41A-45D3997949CD}"/>
                  </a:ext>
                </a:extLst>
              </p:cNvPr>
              <p:cNvSpPr txBox="1"/>
              <p:nvPr/>
            </p:nvSpPr>
            <p:spPr>
              <a:xfrm>
                <a:off x="2663011" y="2262303"/>
                <a:ext cx="5484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L1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E00CB848-B226-3B44-BFB1-C4D5222A6BC8}"/>
                  </a:ext>
                </a:extLst>
              </p:cNvPr>
              <p:cNvSpPr txBox="1"/>
              <p:nvPr/>
            </p:nvSpPr>
            <p:spPr>
              <a:xfrm>
                <a:off x="2663011" y="3254251"/>
                <a:ext cx="5484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L2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A010B8B6-9CE2-374C-BF90-355EE8B4B89D}"/>
                  </a:ext>
                </a:extLst>
              </p:cNvPr>
              <p:cNvSpPr txBox="1"/>
              <p:nvPr/>
            </p:nvSpPr>
            <p:spPr>
              <a:xfrm>
                <a:off x="2663011" y="4211180"/>
                <a:ext cx="54841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L3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CA56A8E-E9B5-1148-900C-047EA92837DE}"/>
              </a:ext>
            </a:extLst>
          </p:cNvPr>
          <p:cNvGrpSpPr/>
          <p:nvPr/>
        </p:nvGrpSpPr>
        <p:grpSpPr>
          <a:xfrm>
            <a:off x="5801344" y="2102591"/>
            <a:ext cx="1732659" cy="515013"/>
            <a:chOff x="5801344" y="2102591"/>
            <a:chExt cx="1732659" cy="515013"/>
          </a:xfrm>
        </p:grpSpPr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804C8F27-49F6-D74E-9ADE-42F6E77BC2B7}"/>
                </a:ext>
              </a:extLst>
            </p:cNvPr>
            <p:cNvGrpSpPr/>
            <p:nvPr/>
          </p:nvGrpSpPr>
          <p:grpSpPr>
            <a:xfrm>
              <a:off x="6810302" y="2180939"/>
              <a:ext cx="723701" cy="338554"/>
              <a:chOff x="9241512" y="1339018"/>
              <a:chExt cx="723701" cy="338554"/>
            </a:xfrm>
          </p:grpSpPr>
          <p:sp>
            <p:nvSpPr>
              <p:cNvPr id="74" name="圆角矩形 73">
                <a:extLst>
                  <a:ext uri="{FF2B5EF4-FFF2-40B4-BE49-F238E27FC236}">
                    <a16:creationId xmlns:a16="http://schemas.microsoft.com/office/drawing/2014/main" id="{DC5A24D3-89C8-C445-B4B0-25345A5894FC}"/>
                  </a:ext>
                </a:extLst>
              </p:cNvPr>
              <p:cNvSpPr/>
              <p:nvPr/>
            </p:nvSpPr>
            <p:spPr>
              <a:xfrm>
                <a:off x="9241512" y="1339018"/>
                <a:ext cx="723701" cy="33855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3FCA9F7B-2D5E-9543-A656-D0D49D2B0D01}"/>
                  </a:ext>
                </a:extLst>
              </p:cNvPr>
              <p:cNvSpPr txBox="1"/>
              <p:nvPr/>
            </p:nvSpPr>
            <p:spPr>
              <a:xfrm>
                <a:off x="9259205" y="1400573"/>
                <a:ext cx="67988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000" dirty="0">
                    <a:latin typeface="Times" charset="0"/>
                    <a:ea typeface="Times" charset="0"/>
                    <a:cs typeface="Times" charset="0"/>
                  </a:rPr>
                  <a:t>FG-DCN</a:t>
                </a:r>
                <a:endParaRPr kumimoji="1" lang="zh-CN" altLang="en-US" sz="10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A87B493B-16B4-034E-B1DF-3D30B90236C6}"/>
                </a:ext>
              </a:extLst>
            </p:cNvPr>
            <p:cNvGrpSpPr/>
            <p:nvPr/>
          </p:nvGrpSpPr>
          <p:grpSpPr>
            <a:xfrm>
              <a:off x="6190729" y="2102591"/>
              <a:ext cx="261610" cy="515013"/>
              <a:chOff x="4890146" y="1546359"/>
              <a:chExt cx="261610" cy="515013"/>
            </a:xfrm>
          </p:grpSpPr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D3EF79C5-B586-4845-8D24-037C7E910F4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19211" y="1557372"/>
                <a:ext cx="192509" cy="504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3B2743B9-2128-C74E-B9C1-D78C949B3F16}"/>
                  </a:ext>
                </a:extLst>
              </p:cNvPr>
              <p:cNvSpPr txBox="1"/>
              <p:nvPr/>
            </p:nvSpPr>
            <p:spPr>
              <a:xfrm rot="16200000">
                <a:off x="4766937" y="1669568"/>
                <a:ext cx="5080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100" dirty="0">
                    <a:latin typeface="Times" charset="0"/>
                    <a:ea typeface="Times" charset="0"/>
                    <a:cs typeface="Times" charset="0"/>
                  </a:rPr>
                  <a:t>Conv</a:t>
                </a:r>
                <a:endParaRPr kumimoji="1" lang="zh-CN" altLang="en-US" sz="11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cxnSp>
          <p:nvCxnSpPr>
            <p:cNvPr id="85" name="直线箭头连接符 84">
              <a:extLst>
                <a:ext uri="{FF2B5EF4-FFF2-40B4-BE49-F238E27FC236}">
                  <a16:creationId xmlns:a16="http://schemas.microsoft.com/office/drawing/2014/main" id="{99D9514F-FB4F-4047-A651-A47AEA532E51}"/>
                </a:ext>
              </a:extLst>
            </p:cNvPr>
            <p:cNvCxnSpPr>
              <a:cxnSpLocks/>
            </p:cNvCxnSpPr>
            <p:nvPr/>
          </p:nvCxnSpPr>
          <p:spPr>
            <a:xfrm>
              <a:off x="5801344" y="2357938"/>
              <a:ext cx="3430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线箭头连接符 85">
              <a:extLst>
                <a:ext uri="{FF2B5EF4-FFF2-40B4-BE49-F238E27FC236}">
                  <a16:creationId xmlns:a16="http://schemas.microsoft.com/office/drawing/2014/main" id="{69ED4DB6-8148-4F40-86FC-196BC4BC18F1}"/>
                </a:ext>
              </a:extLst>
            </p:cNvPr>
            <p:cNvCxnSpPr>
              <a:cxnSpLocks/>
            </p:cNvCxnSpPr>
            <p:nvPr/>
          </p:nvCxnSpPr>
          <p:spPr>
            <a:xfrm>
              <a:off x="6422631" y="2365604"/>
              <a:ext cx="3430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00C267C-D1F7-7446-9916-44566C427E52}"/>
              </a:ext>
            </a:extLst>
          </p:cNvPr>
          <p:cNvGrpSpPr/>
          <p:nvPr/>
        </p:nvGrpSpPr>
        <p:grpSpPr>
          <a:xfrm>
            <a:off x="6809436" y="4050417"/>
            <a:ext cx="906560" cy="554064"/>
            <a:chOff x="6809436" y="4050417"/>
            <a:chExt cx="906560" cy="554064"/>
          </a:xfrm>
        </p:grpSpPr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68EDFC6C-7DE1-2741-957C-3658D6D24666}"/>
                </a:ext>
              </a:extLst>
            </p:cNvPr>
            <p:cNvGrpSpPr/>
            <p:nvPr/>
          </p:nvGrpSpPr>
          <p:grpSpPr>
            <a:xfrm>
              <a:off x="6964415" y="4050417"/>
              <a:ext cx="751581" cy="554064"/>
              <a:chOff x="2431764" y="1438835"/>
              <a:chExt cx="796513" cy="587188"/>
            </a:xfrm>
          </p:grpSpPr>
          <p:sp>
            <p:nvSpPr>
              <p:cNvPr id="93" name="矩形 92">
                <a:extLst>
                  <a:ext uri="{FF2B5EF4-FFF2-40B4-BE49-F238E27FC236}">
                    <a16:creationId xmlns:a16="http://schemas.microsoft.com/office/drawing/2014/main" id="{6B844CD0-A3FE-3B4F-AC91-BDA858DDDDA1}"/>
                  </a:ext>
                </a:extLst>
              </p:cNvPr>
              <p:cNvSpPr/>
              <p:nvPr/>
            </p:nvSpPr>
            <p:spPr>
              <a:xfrm>
                <a:off x="2510118" y="1438835"/>
                <a:ext cx="627529" cy="58718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94" name="文本框 93">
                <a:extLst>
                  <a:ext uri="{FF2B5EF4-FFF2-40B4-BE49-F238E27FC236}">
                    <a16:creationId xmlns:a16="http://schemas.microsoft.com/office/drawing/2014/main" id="{AC005667-1B24-984E-AEEC-82A4101069F3}"/>
                  </a:ext>
                </a:extLst>
              </p:cNvPr>
              <p:cNvSpPr txBox="1"/>
              <p:nvPr/>
            </p:nvSpPr>
            <p:spPr>
              <a:xfrm>
                <a:off x="2431764" y="1526141"/>
                <a:ext cx="796513" cy="489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Aligned</a:t>
                </a:r>
              </a:p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Fea2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cxnSp>
          <p:nvCxnSpPr>
            <p:cNvPr id="95" name="直线箭头连接符 94">
              <a:extLst>
                <a:ext uri="{FF2B5EF4-FFF2-40B4-BE49-F238E27FC236}">
                  <a16:creationId xmlns:a16="http://schemas.microsoft.com/office/drawing/2014/main" id="{AFED01AB-72E0-1D4D-B012-7F2D0AE7E7BC}"/>
                </a:ext>
              </a:extLst>
            </p:cNvPr>
            <p:cNvCxnSpPr>
              <a:cxnSpLocks/>
            </p:cNvCxnSpPr>
            <p:nvPr/>
          </p:nvCxnSpPr>
          <p:spPr>
            <a:xfrm>
              <a:off x="6809436" y="4340054"/>
              <a:ext cx="183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2964CD-05A7-BE42-88B4-658B27E44F87}"/>
              </a:ext>
            </a:extLst>
          </p:cNvPr>
          <p:cNvGrpSpPr/>
          <p:nvPr/>
        </p:nvGrpSpPr>
        <p:grpSpPr>
          <a:xfrm>
            <a:off x="6316050" y="2617604"/>
            <a:ext cx="588684" cy="591581"/>
            <a:chOff x="6316050" y="2617604"/>
            <a:chExt cx="588684" cy="591581"/>
          </a:xfrm>
        </p:grpSpPr>
        <p:cxnSp>
          <p:nvCxnSpPr>
            <p:cNvPr id="110" name="肘形连接符 109">
              <a:extLst>
                <a:ext uri="{FF2B5EF4-FFF2-40B4-BE49-F238E27FC236}">
                  <a16:creationId xmlns:a16="http://schemas.microsoft.com/office/drawing/2014/main" id="{70A06F88-D489-D448-AF66-DC9517ACDA56}"/>
                </a:ext>
              </a:extLst>
            </p:cNvPr>
            <p:cNvCxnSpPr>
              <a:cxnSpLocks/>
              <a:stCxn id="77" idx="0"/>
              <a:endCxn id="83" idx="2"/>
            </p:cNvCxnSpPr>
            <p:nvPr/>
          </p:nvCxnSpPr>
          <p:spPr>
            <a:xfrm rot="16200000" flipV="1">
              <a:off x="6242920" y="2690734"/>
              <a:ext cx="591581" cy="445321"/>
            </a:xfrm>
            <a:prstGeom prst="bentConnector3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文本框 113">
                  <a:extLst>
                    <a:ext uri="{FF2B5EF4-FFF2-40B4-BE49-F238E27FC236}">
                      <a16:creationId xmlns:a16="http://schemas.microsoft.com/office/drawing/2014/main" id="{BFA7A4A9-19A2-AC4F-838A-ADC391D9F51B}"/>
                    </a:ext>
                  </a:extLst>
                </p:cNvPr>
                <p:cNvSpPr txBox="1"/>
                <p:nvPr/>
              </p:nvSpPr>
              <p:spPr>
                <a:xfrm>
                  <a:off x="6480497" y="2705306"/>
                  <a:ext cx="424237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  <m:t>×</m:t>
                        </m:r>
                        <m:r>
                          <a:rPr kumimoji="1" lang="en-US" altLang="zh-CN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" charset="0"/>
                          </a:rPr>
                          <m:t>2</m:t>
                        </m:r>
                      </m:oMath>
                    </m:oMathPara>
                  </a14:m>
                  <a:endParaRPr kumimoji="1" lang="zh-CN" altLang="en-US" sz="10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mc:Choice>
          <mc:Fallback xmlns="">
            <p:sp>
              <p:nvSpPr>
                <p:cNvPr id="114" name="文本框 113">
                  <a:extLst>
                    <a:ext uri="{FF2B5EF4-FFF2-40B4-BE49-F238E27FC236}">
                      <a16:creationId xmlns:a16="http://schemas.microsoft.com/office/drawing/2014/main" id="{BFA7A4A9-19A2-AC4F-838A-ADC391D9F5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0497" y="2705306"/>
                  <a:ext cx="424237" cy="2462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EE49EC6-80CB-6041-BAC2-2708D3544751}"/>
              </a:ext>
            </a:extLst>
          </p:cNvPr>
          <p:cNvGrpSpPr/>
          <p:nvPr/>
        </p:nvGrpSpPr>
        <p:grpSpPr>
          <a:xfrm>
            <a:off x="7152054" y="3046142"/>
            <a:ext cx="1021129" cy="1281307"/>
            <a:chOff x="7152054" y="3046142"/>
            <a:chExt cx="1021129" cy="1281307"/>
          </a:xfrm>
        </p:grpSpPr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CCC64675-68C9-6444-9EFD-80523D297EA1}"/>
                </a:ext>
              </a:extLst>
            </p:cNvPr>
            <p:cNvGrpSpPr/>
            <p:nvPr/>
          </p:nvGrpSpPr>
          <p:grpSpPr>
            <a:xfrm>
              <a:off x="7436171" y="3046142"/>
              <a:ext cx="737012" cy="671518"/>
              <a:chOff x="2510118" y="1438835"/>
              <a:chExt cx="644457" cy="587188"/>
            </a:xfrm>
          </p:grpSpPr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BB4DED9A-07D3-B443-ADE7-789FE7C4FB66}"/>
                  </a:ext>
                </a:extLst>
              </p:cNvPr>
              <p:cNvSpPr/>
              <p:nvPr/>
            </p:nvSpPr>
            <p:spPr>
              <a:xfrm>
                <a:off x="2510118" y="1438835"/>
                <a:ext cx="627529" cy="58718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1225905A-E185-9246-8DCF-3413491E8680}"/>
                  </a:ext>
                </a:extLst>
              </p:cNvPr>
              <p:cNvSpPr txBox="1"/>
              <p:nvPr/>
            </p:nvSpPr>
            <p:spPr>
              <a:xfrm>
                <a:off x="2529250" y="1575612"/>
                <a:ext cx="625325" cy="403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Aligned</a:t>
                </a:r>
              </a:p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Fea2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7DB2C30-B58A-9145-BD07-C6FEC11E7CA9}"/>
                </a:ext>
              </a:extLst>
            </p:cNvPr>
            <p:cNvGrpSpPr/>
            <p:nvPr/>
          </p:nvGrpSpPr>
          <p:grpSpPr>
            <a:xfrm>
              <a:off x="7152054" y="3396296"/>
              <a:ext cx="993185" cy="931153"/>
              <a:chOff x="7152054" y="3396296"/>
              <a:chExt cx="993185" cy="931153"/>
            </a:xfrm>
          </p:grpSpPr>
          <p:cxnSp>
            <p:nvCxnSpPr>
              <p:cNvPr id="102" name="直线箭头连接符 101">
                <a:extLst>
                  <a:ext uri="{FF2B5EF4-FFF2-40B4-BE49-F238E27FC236}">
                    <a16:creationId xmlns:a16="http://schemas.microsoft.com/office/drawing/2014/main" id="{FAA5FFF3-CB1B-1441-A74F-CE08703E9E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2054" y="3396296"/>
                <a:ext cx="234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7CC31B4E-9501-C14D-B126-F41BBE6637E3}"/>
                  </a:ext>
                </a:extLst>
              </p:cNvPr>
              <p:cNvGrpSpPr/>
              <p:nvPr/>
            </p:nvGrpSpPr>
            <p:grpSpPr>
              <a:xfrm>
                <a:off x="7630476" y="3717660"/>
                <a:ext cx="514763" cy="609789"/>
                <a:chOff x="7630476" y="3717660"/>
                <a:chExt cx="514763" cy="609789"/>
              </a:xfrm>
            </p:grpSpPr>
            <p:cxnSp>
              <p:nvCxnSpPr>
                <p:cNvPr id="111" name="肘形连接符 110">
                  <a:extLst>
                    <a:ext uri="{FF2B5EF4-FFF2-40B4-BE49-F238E27FC236}">
                      <a16:creationId xmlns:a16="http://schemas.microsoft.com/office/drawing/2014/main" id="{82A179E1-BDBC-9C43-9833-59C407D9EE91}"/>
                    </a:ext>
                  </a:extLst>
                </p:cNvPr>
                <p:cNvCxnSpPr>
                  <a:stCxn id="93" idx="3"/>
                  <a:endCxn id="104" idx="2"/>
                </p:cNvCxnSpPr>
                <p:nvPr/>
              </p:nvCxnSpPr>
              <p:spPr>
                <a:xfrm flipV="1">
                  <a:off x="7630476" y="3717660"/>
                  <a:ext cx="164523" cy="609789"/>
                </a:xfrm>
                <a:prstGeom prst="bentConnector2">
                  <a:avLst/>
                </a:prstGeom>
                <a:ln>
                  <a:prstDash val="sys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5" name="文本框 114">
                      <a:extLst>
                        <a:ext uri="{FF2B5EF4-FFF2-40B4-BE49-F238E27FC236}">
                          <a16:creationId xmlns:a16="http://schemas.microsoft.com/office/drawing/2014/main" id="{E5906A75-1D7F-7C4D-AAE2-B7FC3ED5D2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21002" y="3945728"/>
                      <a:ext cx="424237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charset="0"/>
                              </a:rPr>
                              <m:t>×</m:t>
                            </m:r>
                            <m:r>
                              <a:rPr kumimoji="1" lang="en-US" altLang="zh-CN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charset="0"/>
                              </a:rPr>
                              <m:t>2</m:t>
                            </m:r>
                          </m:oMath>
                        </m:oMathPara>
                      </a14:m>
                      <a:endParaRPr kumimoji="1" lang="zh-CN" altLang="en-US" sz="10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5" name="文本框 114">
                      <a:extLst>
                        <a:ext uri="{FF2B5EF4-FFF2-40B4-BE49-F238E27FC236}">
                          <a16:creationId xmlns:a16="http://schemas.microsoft.com/office/drawing/2014/main" id="{E5906A75-1D7F-7C4D-AAE2-B7FC3ED5D2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21002" y="3945728"/>
                      <a:ext cx="424237" cy="24622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408DBD05-BF8D-154B-BE88-E328E46AAA08}"/>
              </a:ext>
            </a:extLst>
          </p:cNvPr>
          <p:cNvGrpSpPr/>
          <p:nvPr/>
        </p:nvGrpSpPr>
        <p:grpSpPr>
          <a:xfrm>
            <a:off x="7572503" y="1967852"/>
            <a:ext cx="1230558" cy="1414049"/>
            <a:chOff x="7572503" y="1967852"/>
            <a:chExt cx="1230558" cy="1414049"/>
          </a:xfrm>
        </p:grpSpPr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53A79156-4CD9-AE43-A7A9-F269F7F86E16}"/>
                </a:ext>
              </a:extLst>
            </p:cNvPr>
            <p:cNvGrpSpPr/>
            <p:nvPr/>
          </p:nvGrpSpPr>
          <p:grpSpPr>
            <a:xfrm>
              <a:off x="7952904" y="1967852"/>
              <a:ext cx="850157" cy="795504"/>
              <a:chOff x="2510118" y="1438835"/>
              <a:chExt cx="627529" cy="587188"/>
            </a:xfrm>
          </p:grpSpPr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4FF1769C-6892-DA4A-81D3-DF6B73092C66}"/>
                  </a:ext>
                </a:extLst>
              </p:cNvPr>
              <p:cNvSpPr/>
              <p:nvPr/>
            </p:nvSpPr>
            <p:spPr>
              <a:xfrm>
                <a:off x="2510118" y="1438835"/>
                <a:ext cx="627529" cy="58718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09" name="文本框 108">
                <a:extLst>
                  <a:ext uri="{FF2B5EF4-FFF2-40B4-BE49-F238E27FC236}">
                    <a16:creationId xmlns:a16="http://schemas.microsoft.com/office/drawing/2014/main" id="{EA09F66E-CC39-1D42-A76F-3A060583D39D}"/>
                  </a:ext>
                </a:extLst>
              </p:cNvPr>
              <p:cNvSpPr txBox="1"/>
              <p:nvPr/>
            </p:nvSpPr>
            <p:spPr>
              <a:xfrm>
                <a:off x="2569935" y="1588866"/>
                <a:ext cx="548415" cy="340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Aligned</a:t>
                </a:r>
              </a:p>
              <a:p>
                <a:pPr algn="ctr"/>
                <a:r>
                  <a:rPr kumimoji="1" lang="en-US" altLang="zh-CN" sz="1200" dirty="0">
                    <a:latin typeface="Times" charset="0"/>
                    <a:ea typeface="Times" charset="0"/>
                    <a:cs typeface="Times" charset="0"/>
                  </a:rPr>
                  <a:t>Fea2</a:t>
                </a:r>
                <a:endParaRPr kumimoji="1" lang="zh-CN" altLang="en-US" sz="12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35769D85-95D2-1343-ADD8-3112C22631BB}"/>
                </a:ext>
              </a:extLst>
            </p:cNvPr>
            <p:cNvGrpSpPr/>
            <p:nvPr/>
          </p:nvGrpSpPr>
          <p:grpSpPr>
            <a:xfrm>
              <a:off x="7572503" y="2355979"/>
              <a:ext cx="1155289" cy="1025922"/>
              <a:chOff x="7572503" y="2355979"/>
              <a:chExt cx="1155289" cy="1025922"/>
            </a:xfrm>
          </p:grpSpPr>
          <p:cxnSp>
            <p:nvCxnSpPr>
              <p:cNvPr id="106" name="直线箭头连接符 105">
                <a:extLst>
                  <a:ext uri="{FF2B5EF4-FFF2-40B4-BE49-F238E27FC236}">
                    <a16:creationId xmlns:a16="http://schemas.microsoft.com/office/drawing/2014/main" id="{CD1F14B8-F3C4-A244-AEFD-CE98F5DE1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2503" y="2355979"/>
                <a:ext cx="34300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7CF9F0F5-FBB6-EB44-9751-E93B87BF225A}"/>
                  </a:ext>
                </a:extLst>
              </p:cNvPr>
              <p:cNvGrpSpPr/>
              <p:nvPr/>
            </p:nvGrpSpPr>
            <p:grpSpPr>
              <a:xfrm>
                <a:off x="8153825" y="2763356"/>
                <a:ext cx="573967" cy="618545"/>
                <a:chOff x="8153825" y="2763356"/>
                <a:chExt cx="573967" cy="618545"/>
              </a:xfrm>
            </p:grpSpPr>
            <p:cxnSp>
              <p:nvCxnSpPr>
                <p:cNvPr id="112" name="肘形连接符 111">
                  <a:extLst>
                    <a:ext uri="{FF2B5EF4-FFF2-40B4-BE49-F238E27FC236}">
                      <a16:creationId xmlns:a16="http://schemas.microsoft.com/office/drawing/2014/main" id="{615AE23C-E017-2D45-981B-A0044399491F}"/>
                    </a:ext>
                  </a:extLst>
                </p:cNvPr>
                <p:cNvCxnSpPr>
                  <a:stCxn id="104" idx="3"/>
                  <a:endCxn id="108" idx="2"/>
                </p:cNvCxnSpPr>
                <p:nvPr/>
              </p:nvCxnSpPr>
              <p:spPr>
                <a:xfrm flipV="1">
                  <a:off x="8153825" y="2763356"/>
                  <a:ext cx="224158" cy="618545"/>
                </a:xfrm>
                <a:prstGeom prst="bentConnector2">
                  <a:avLst/>
                </a:prstGeom>
                <a:ln>
                  <a:prstDash val="sysDash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6" name="文本框 115">
                      <a:extLst>
                        <a:ext uri="{FF2B5EF4-FFF2-40B4-BE49-F238E27FC236}">
                          <a16:creationId xmlns:a16="http://schemas.microsoft.com/office/drawing/2014/main" id="{4AF4FF2E-6C5F-B240-BA36-D223796ECE8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03555" y="3024519"/>
                      <a:ext cx="424237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1" lang="en-US" altLang="zh-CN" sz="1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charset="0"/>
                              </a:rPr>
                              <m:t>×</m:t>
                            </m:r>
                            <m:r>
                              <a:rPr kumimoji="1" lang="en-US" altLang="zh-CN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" charset="0"/>
                              </a:rPr>
                              <m:t>2</m:t>
                            </m:r>
                          </m:oMath>
                        </m:oMathPara>
                      </a14:m>
                      <a:endParaRPr kumimoji="1" lang="zh-CN" altLang="en-US" sz="1000" dirty="0">
                        <a:latin typeface="Times" charset="0"/>
                        <a:ea typeface="Times" charset="0"/>
                        <a:cs typeface="Times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16" name="文本框 115">
                      <a:extLst>
                        <a:ext uri="{FF2B5EF4-FFF2-40B4-BE49-F238E27FC236}">
                          <a16:creationId xmlns:a16="http://schemas.microsoft.com/office/drawing/2014/main" id="{4AF4FF2E-6C5F-B240-BA36-D223796ECE8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03555" y="3024519"/>
                      <a:ext cx="424237" cy="246221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B88530D-A9C8-1244-8246-1E2635A5164F}"/>
              </a:ext>
            </a:extLst>
          </p:cNvPr>
          <p:cNvGrpSpPr/>
          <p:nvPr/>
        </p:nvGrpSpPr>
        <p:grpSpPr>
          <a:xfrm>
            <a:off x="5616770" y="3132241"/>
            <a:ext cx="1506450" cy="1028931"/>
            <a:chOff x="5616770" y="3132241"/>
            <a:chExt cx="1506450" cy="1028931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0CACABD-14AB-E946-803F-676769992BEF}"/>
                </a:ext>
              </a:extLst>
            </p:cNvPr>
            <p:cNvGrpSpPr/>
            <p:nvPr/>
          </p:nvGrpSpPr>
          <p:grpSpPr>
            <a:xfrm>
              <a:off x="5981740" y="3653146"/>
              <a:ext cx="522173" cy="508026"/>
              <a:chOff x="5981740" y="3653146"/>
              <a:chExt cx="522173" cy="508026"/>
            </a:xfrm>
          </p:grpSpPr>
          <p:cxnSp>
            <p:nvCxnSpPr>
              <p:cNvPr id="101" name="肘形连接符 100">
                <a:extLst>
                  <a:ext uri="{FF2B5EF4-FFF2-40B4-BE49-F238E27FC236}">
                    <a16:creationId xmlns:a16="http://schemas.microsoft.com/office/drawing/2014/main" id="{0A01FB44-31C4-754C-90BC-81EE0A89D1ED}"/>
                  </a:ext>
                </a:extLst>
              </p:cNvPr>
              <p:cNvCxnSpPr>
                <a:cxnSpLocks/>
                <a:stCxn id="80" idx="0"/>
              </p:cNvCxnSpPr>
              <p:nvPr/>
            </p:nvCxnSpPr>
            <p:spPr>
              <a:xfrm rot="16200000" flipV="1">
                <a:off x="5943009" y="3691877"/>
                <a:ext cx="508026" cy="430564"/>
              </a:xfrm>
              <a:prstGeom prst="bentConnector3">
                <a:avLst/>
              </a:prstGeom>
              <a:ln>
                <a:prstDash val="sys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3" name="文本框 112">
                    <a:extLst>
                      <a:ext uri="{FF2B5EF4-FFF2-40B4-BE49-F238E27FC236}">
                        <a16:creationId xmlns:a16="http://schemas.microsoft.com/office/drawing/2014/main" id="{7A847727-91DE-F748-BF9C-0B9E50BF73F1}"/>
                      </a:ext>
                    </a:extLst>
                  </p:cNvPr>
                  <p:cNvSpPr txBox="1"/>
                  <p:nvPr/>
                </p:nvSpPr>
                <p:spPr>
                  <a:xfrm>
                    <a:off x="6079676" y="3708922"/>
                    <a:ext cx="424237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" charset="0"/>
                            </a:rPr>
                            <m:t>×</m:t>
                          </m:r>
                          <m:r>
                            <a:rPr kumimoji="1" lang="en-US" altLang="zh-CN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" charset="0"/>
                            </a:rPr>
                            <m:t>2</m:t>
                          </m:r>
                        </m:oMath>
                      </m:oMathPara>
                    </a14:m>
                    <a:endParaRPr kumimoji="1" lang="zh-CN" altLang="en-US" sz="1000" dirty="0">
                      <a:latin typeface="Times" charset="0"/>
                      <a:ea typeface="Times" charset="0"/>
                      <a:cs typeface="Times" charset="0"/>
                    </a:endParaRPr>
                  </a:p>
                </p:txBody>
              </p:sp>
            </mc:Choice>
            <mc:Fallback xmlns="">
              <p:sp>
                <p:nvSpPr>
                  <p:cNvPr id="113" name="文本框 112">
                    <a:extLst>
                      <a:ext uri="{FF2B5EF4-FFF2-40B4-BE49-F238E27FC236}">
                        <a16:creationId xmlns:a16="http://schemas.microsoft.com/office/drawing/2014/main" id="{7A847727-91DE-F748-BF9C-0B9E50BF73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79676" y="3708922"/>
                    <a:ext cx="424237" cy="24622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54B4569-0CA3-6647-8645-13B63A393356}"/>
                </a:ext>
              </a:extLst>
            </p:cNvPr>
            <p:cNvGrpSpPr/>
            <p:nvPr/>
          </p:nvGrpSpPr>
          <p:grpSpPr>
            <a:xfrm>
              <a:off x="5616770" y="3132241"/>
              <a:ext cx="1506450" cy="515013"/>
              <a:chOff x="5616770" y="3132241"/>
              <a:chExt cx="1506450" cy="515013"/>
            </a:xfrm>
          </p:grpSpPr>
          <p:grpSp>
            <p:nvGrpSpPr>
              <p:cNvPr id="76" name="组合 75">
                <a:extLst>
                  <a:ext uri="{FF2B5EF4-FFF2-40B4-BE49-F238E27FC236}">
                    <a16:creationId xmlns:a16="http://schemas.microsoft.com/office/drawing/2014/main" id="{619ED86C-09E2-E840-B36E-A667B4005144}"/>
                  </a:ext>
                </a:extLst>
              </p:cNvPr>
              <p:cNvGrpSpPr/>
              <p:nvPr/>
            </p:nvGrpSpPr>
            <p:grpSpPr>
              <a:xfrm>
                <a:off x="6399519" y="3209185"/>
                <a:ext cx="723701" cy="338554"/>
                <a:chOff x="9241512" y="1339018"/>
                <a:chExt cx="723701" cy="338554"/>
              </a:xfrm>
            </p:grpSpPr>
            <p:sp>
              <p:nvSpPr>
                <p:cNvPr id="77" name="圆角矩形 76">
                  <a:extLst>
                    <a:ext uri="{FF2B5EF4-FFF2-40B4-BE49-F238E27FC236}">
                      <a16:creationId xmlns:a16="http://schemas.microsoft.com/office/drawing/2014/main" id="{B1C0387A-A6BF-9640-8087-789DF9EED3E7}"/>
                    </a:ext>
                  </a:extLst>
                </p:cNvPr>
                <p:cNvSpPr/>
                <p:nvPr/>
              </p:nvSpPr>
              <p:spPr>
                <a:xfrm>
                  <a:off x="9241512" y="1339018"/>
                  <a:ext cx="723701" cy="338554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/>
                </a:p>
              </p:txBody>
            </p:sp>
            <p:sp>
              <p:nvSpPr>
                <p:cNvPr id="78" name="文本框 77">
                  <a:extLst>
                    <a:ext uri="{FF2B5EF4-FFF2-40B4-BE49-F238E27FC236}">
                      <a16:creationId xmlns:a16="http://schemas.microsoft.com/office/drawing/2014/main" id="{1140E4C9-89DF-F846-91A7-3B817219D69A}"/>
                    </a:ext>
                  </a:extLst>
                </p:cNvPr>
                <p:cNvSpPr txBox="1"/>
                <p:nvPr/>
              </p:nvSpPr>
              <p:spPr>
                <a:xfrm>
                  <a:off x="9259205" y="1400573"/>
                  <a:ext cx="679881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000" dirty="0">
                      <a:latin typeface="Times" charset="0"/>
                      <a:ea typeface="Times" charset="0"/>
                      <a:cs typeface="Times" charset="0"/>
                    </a:rPr>
                    <a:t>FG-DCN</a:t>
                  </a:r>
                  <a:endParaRPr kumimoji="1" lang="zh-CN" altLang="en-US" sz="10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cxnSp>
            <p:nvCxnSpPr>
              <p:cNvPr id="99" name="直线箭头连接符 98">
                <a:extLst>
                  <a:ext uri="{FF2B5EF4-FFF2-40B4-BE49-F238E27FC236}">
                    <a16:creationId xmlns:a16="http://schemas.microsoft.com/office/drawing/2014/main" id="{2F3EB654-D596-7942-BAAD-F1F585CD61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6770" y="3393480"/>
                <a:ext cx="234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直线箭头连接符 99">
                <a:extLst>
                  <a:ext uri="{FF2B5EF4-FFF2-40B4-BE49-F238E27FC236}">
                    <a16:creationId xmlns:a16="http://schemas.microsoft.com/office/drawing/2014/main" id="{FC39895C-E974-1D49-AFBB-155CF682B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3974" y="3401146"/>
                <a:ext cx="23400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9" name="组合 118">
                <a:extLst>
                  <a:ext uri="{FF2B5EF4-FFF2-40B4-BE49-F238E27FC236}">
                    <a16:creationId xmlns:a16="http://schemas.microsoft.com/office/drawing/2014/main" id="{6B2C96DF-EF10-C942-9583-F01A6402C51F}"/>
                  </a:ext>
                </a:extLst>
              </p:cNvPr>
              <p:cNvGrpSpPr/>
              <p:nvPr/>
            </p:nvGrpSpPr>
            <p:grpSpPr>
              <a:xfrm>
                <a:off x="5853324" y="3132241"/>
                <a:ext cx="261610" cy="515013"/>
                <a:chOff x="4890146" y="1546359"/>
                <a:chExt cx="261610" cy="515013"/>
              </a:xfrm>
            </p:grpSpPr>
            <p:sp>
              <p:nvSpPr>
                <p:cNvPr id="120" name="矩形 119">
                  <a:extLst>
                    <a:ext uri="{FF2B5EF4-FFF2-40B4-BE49-F238E27FC236}">
                      <a16:creationId xmlns:a16="http://schemas.microsoft.com/office/drawing/2014/main" id="{E02F1D33-95DF-384E-A771-8866EBFA9E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919211" y="1557372"/>
                  <a:ext cx="192509" cy="5040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1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 sz="1100"/>
                </a:p>
              </p:txBody>
            </p:sp>
            <p:sp>
              <p:nvSpPr>
                <p:cNvPr id="121" name="文本框 120">
                  <a:extLst>
                    <a:ext uri="{FF2B5EF4-FFF2-40B4-BE49-F238E27FC236}">
                      <a16:creationId xmlns:a16="http://schemas.microsoft.com/office/drawing/2014/main" id="{BCF4164F-BDDE-8341-9E84-8506F07B30BE}"/>
                    </a:ext>
                  </a:extLst>
                </p:cNvPr>
                <p:cNvSpPr txBox="1"/>
                <p:nvPr/>
              </p:nvSpPr>
              <p:spPr>
                <a:xfrm rot="16200000">
                  <a:off x="4766937" y="1669568"/>
                  <a:ext cx="50802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100" dirty="0">
                      <a:latin typeface="Times" charset="0"/>
                      <a:ea typeface="Times" charset="0"/>
                      <a:cs typeface="Times" charset="0"/>
                    </a:rPr>
                    <a:t>Conv</a:t>
                  </a:r>
                  <a:endParaRPr kumimoji="1" lang="zh-CN" altLang="en-US" sz="11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D84F8BF-A19C-404E-AC81-54B55E66C4EC}"/>
              </a:ext>
            </a:extLst>
          </p:cNvPr>
          <p:cNvGrpSpPr/>
          <p:nvPr/>
        </p:nvGrpSpPr>
        <p:grpSpPr>
          <a:xfrm>
            <a:off x="5408801" y="4082547"/>
            <a:ext cx="1365353" cy="515013"/>
            <a:chOff x="5408801" y="4082547"/>
            <a:chExt cx="1365353" cy="515013"/>
          </a:xfrm>
        </p:grpSpPr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5824A3AD-8A8C-2049-8B9E-D427989718F3}"/>
                </a:ext>
              </a:extLst>
            </p:cNvPr>
            <p:cNvGrpSpPr/>
            <p:nvPr/>
          </p:nvGrpSpPr>
          <p:grpSpPr>
            <a:xfrm>
              <a:off x="6050453" y="4161172"/>
              <a:ext cx="723701" cy="338554"/>
              <a:chOff x="9241512" y="1339018"/>
              <a:chExt cx="723701" cy="338554"/>
            </a:xfrm>
          </p:grpSpPr>
          <p:sp>
            <p:nvSpPr>
              <p:cNvPr id="80" name="圆角矩形 79">
                <a:extLst>
                  <a:ext uri="{FF2B5EF4-FFF2-40B4-BE49-F238E27FC236}">
                    <a16:creationId xmlns:a16="http://schemas.microsoft.com/office/drawing/2014/main" id="{8EB529EC-5E29-E445-9BA5-40F151FC2BEC}"/>
                  </a:ext>
                </a:extLst>
              </p:cNvPr>
              <p:cNvSpPr/>
              <p:nvPr/>
            </p:nvSpPr>
            <p:spPr>
              <a:xfrm>
                <a:off x="9241512" y="1339018"/>
                <a:ext cx="723701" cy="33855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9B598B8F-436D-2748-9A92-02E40A175991}"/>
                  </a:ext>
                </a:extLst>
              </p:cNvPr>
              <p:cNvSpPr txBox="1"/>
              <p:nvPr/>
            </p:nvSpPr>
            <p:spPr>
              <a:xfrm>
                <a:off x="9259205" y="1400573"/>
                <a:ext cx="67988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000" dirty="0">
                    <a:latin typeface="Times" charset="0"/>
                    <a:ea typeface="Times" charset="0"/>
                    <a:cs typeface="Times" charset="0"/>
                  </a:rPr>
                  <a:t>FG-DCN</a:t>
                </a:r>
                <a:endParaRPr kumimoji="1" lang="zh-CN" altLang="en-US" sz="10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  <p:cxnSp>
          <p:nvCxnSpPr>
            <p:cNvPr id="90" name="直线箭头连接符 89">
              <a:extLst>
                <a:ext uri="{FF2B5EF4-FFF2-40B4-BE49-F238E27FC236}">
                  <a16:creationId xmlns:a16="http://schemas.microsoft.com/office/drawing/2014/main" id="{8D9FEF1E-E437-654B-BBDB-CEF01562B25F}"/>
                </a:ext>
              </a:extLst>
            </p:cNvPr>
            <p:cNvCxnSpPr>
              <a:cxnSpLocks/>
            </p:cNvCxnSpPr>
            <p:nvPr/>
          </p:nvCxnSpPr>
          <p:spPr>
            <a:xfrm>
              <a:off x="5408801" y="4344815"/>
              <a:ext cx="18198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直线箭头连接符 90">
              <a:extLst>
                <a:ext uri="{FF2B5EF4-FFF2-40B4-BE49-F238E27FC236}">
                  <a16:creationId xmlns:a16="http://schemas.microsoft.com/office/drawing/2014/main" id="{15D97FAA-49CE-0E45-A778-BAE55032C907}"/>
                </a:ext>
              </a:extLst>
            </p:cNvPr>
            <p:cNvCxnSpPr>
              <a:cxnSpLocks/>
            </p:cNvCxnSpPr>
            <p:nvPr/>
          </p:nvCxnSpPr>
          <p:spPr>
            <a:xfrm>
              <a:off x="5830274" y="4352481"/>
              <a:ext cx="183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2" name="组合 121">
              <a:extLst>
                <a:ext uri="{FF2B5EF4-FFF2-40B4-BE49-F238E27FC236}">
                  <a16:creationId xmlns:a16="http://schemas.microsoft.com/office/drawing/2014/main" id="{C876B79A-5142-8148-B464-23FAD2995291}"/>
                </a:ext>
              </a:extLst>
            </p:cNvPr>
            <p:cNvGrpSpPr/>
            <p:nvPr/>
          </p:nvGrpSpPr>
          <p:grpSpPr>
            <a:xfrm>
              <a:off x="5583561" y="4082547"/>
              <a:ext cx="261610" cy="515013"/>
              <a:chOff x="4890146" y="1546359"/>
              <a:chExt cx="261610" cy="515013"/>
            </a:xfrm>
          </p:grpSpPr>
          <p:sp>
            <p:nvSpPr>
              <p:cNvPr id="123" name="矩形 122">
                <a:extLst>
                  <a:ext uri="{FF2B5EF4-FFF2-40B4-BE49-F238E27FC236}">
                    <a16:creationId xmlns:a16="http://schemas.microsoft.com/office/drawing/2014/main" id="{06CDA8DF-1DAC-B042-B5D9-8134E061CF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19211" y="1557372"/>
                <a:ext cx="192509" cy="504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1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100"/>
              </a:p>
            </p:txBody>
          </p:sp>
          <p:sp>
            <p:nvSpPr>
              <p:cNvPr id="124" name="文本框 123">
                <a:extLst>
                  <a:ext uri="{FF2B5EF4-FFF2-40B4-BE49-F238E27FC236}">
                    <a16:creationId xmlns:a16="http://schemas.microsoft.com/office/drawing/2014/main" id="{6D8E6542-6924-7747-8637-5FF033B0B01C}"/>
                  </a:ext>
                </a:extLst>
              </p:cNvPr>
              <p:cNvSpPr txBox="1"/>
              <p:nvPr/>
            </p:nvSpPr>
            <p:spPr>
              <a:xfrm rot="16200000">
                <a:off x="4766937" y="1669568"/>
                <a:ext cx="50802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100" dirty="0">
                    <a:latin typeface="Times" charset="0"/>
                    <a:ea typeface="Times" charset="0"/>
                    <a:cs typeface="Times" charset="0"/>
                  </a:rPr>
                  <a:t>Conv</a:t>
                </a:r>
                <a:endParaRPr kumimoji="1" lang="zh-CN" altLang="en-US" sz="11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5062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14096</TotalTime>
  <Words>585</Words>
  <Application>Microsoft Macintosh PowerPoint</Application>
  <PresentationFormat>宽屏</PresentationFormat>
  <Paragraphs>184</Paragraphs>
  <Slides>16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等线</vt:lpstr>
      <vt:lpstr>等线 Light</vt:lpstr>
      <vt:lpstr>Times New Roman [Mono]</vt:lpstr>
      <vt:lpstr>Arial</vt:lpstr>
      <vt:lpstr>Cambria Math</vt:lpstr>
      <vt:lpstr>Edwardian Script ITC</vt:lpstr>
      <vt:lpstr>Helvetica</vt:lpstr>
      <vt:lpstr>Times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Microsoft Office User</cp:lastModifiedBy>
  <cp:revision>597</cp:revision>
  <dcterms:created xsi:type="dcterms:W3CDTF">2021-05-19T02:48:15Z</dcterms:created>
  <dcterms:modified xsi:type="dcterms:W3CDTF">2022-06-15T06:40:32Z</dcterms:modified>
</cp:coreProperties>
</file>